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3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4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5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6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7.xml" ContentType="application/vnd.openxmlformats-officedocument.theme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heme/theme8.xml" ContentType="application/vnd.openxmlformats-officedocument.theme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theme/theme9.xml" ContentType="application/vnd.openxmlformats-officedocument.theme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theme/theme10.xml" ContentType="application/vnd.openxmlformats-officedocument.theme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theme/theme11.xml" ContentType="application/vnd.openxmlformats-officedocument.theme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theme/theme12.xml" ContentType="application/vnd.openxmlformats-officedocument.theme+xml"/>
  <Override PartName="/ppt/theme/theme1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3.xml" ContentType="application/vnd.openxmlformats-officedocument.presentationml.notesSlide+xml"/>
  <Override PartName="/ppt/charts/chart5.xml" ContentType="application/vnd.openxmlformats-officedocument.drawingml.chart+xml"/>
  <Override PartName="/ppt/drawings/drawing3.xml" ContentType="application/vnd.openxmlformats-officedocument.drawingml.chartshapes+xml"/>
  <Override PartName="/ppt/notesSlides/notesSlide4.xml" ContentType="application/vnd.openxmlformats-officedocument.presentationml.notesSlide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colors1.xml" ContentType="application/vnd.ms-office.chartcolorstyle+xml"/>
  <Override PartName="/ppt/charts/style1.xml" ContentType="application/vnd.ms-office.chartstyle+xml"/>
  <Override PartName="/ppt/charts/colors2.xml" ContentType="application/vnd.ms-office.chartcolorstyle+xml"/>
  <Override PartName="/ppt/charts/style2.xml" ContentType="application/vnd.ms-office.chartstyle+xml"/>
  <Override PartName="/ppt/charts/style3.xml" ContentType="application/vnd.ms-office.chartstyle+xml"/>
  <Override PartName="/ppt/charts/colors3.xml" ContentType="application/vnd.ms-office.chartcolorstyle+xml"/>
  <Override PartName="/ppt/charts/style4.xml" ContentType="application/vnd.ms-office.chartstyle+xml"/>
  <Override PartName="/ppt/charts/colors4.xml" ContentType="application/vnd.ms-office.chartcolorstyle+xml"/>
  <Override PartName="/ppt/charts/colors5.xml" ContentType="application/vnd.ms-office.chartcolorstyle+xml"/>
  <Override PartName="/ppt/charts/style5.xml" ContentType="application/vnd.ms-office.chartstyle+xml"/>
  <Override PartName="/ppt/charts/style6.xml" ContentType="application/vnd.ms-office.chartstyle+xml"/>
  <Override PartName="/ppt/charts/colors6.xml" ContentType="application/vnd.ms-office.chartcolorstyle+xml"/>
  <Override PartName="/ppt/charts/style7.xml" ContentType="application/vnd.ms-office.chartstyle+xml"/>
  <Override PartName="/ppt/charts/colors7.xml" ContentType="application/vnd.ms-office.chartcolorstyl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5" r:id="rId1"/>
    <p:sldMasterId id="2147483753" r:id="rId2"/>
    <p:sldMasterId id="2147483771" r:id="rId3"/>
    <p:sldMasterId id="2147483789" r:id="rId4"/>
    <p:sldMasterId id="2147483802" r:id="rId5"/>
    <p:sldMasterId id="2147483814" r:id="rId6"/>
    <p:sldMasterId id="2147483826" r:id="rId7"/>
    <p:sldMasterId id="2147483838" r:id="rId8"/>
    <p:sldMasterId id="2147483850" r:id="rId9"/>
    <p:sldMasterId id="2147483862" r:id="rId10"/>
    <p:sldMasterId id="2147483874" r:id="rId11"/>
    <p:sldMasterId id="2147483886" r:id="rId12"/>
  </p:sldMasterIdLst>
  <p:notesMasterIdLst>
    <p:notesMasterId r:id="rId54"/>
  </p:notesMasterIdLst>
  <p:sldIdLst>
    <p:sldId id="443" r:id="rId13"/>
    <p:sldId id="482" r:id="rId14"/>
    <p:sldId id="473" r:id="rId15"/>
    <p:sldId id="470" r:id="rId16"/>
    <p:sldId id="483" r:id="rId17"/>
    <p:sldId id="472" r:id="rId18"/>
    <p:sldId id="484" r:id="rId19"/>
    <p:sldId id="467" r:id="rId20"/>
    <p:sldId id="492" r:id="rId21"/>
    <p:sldId id="497" r:id="rId22"/>
    <p:sldId id="485" r:id="rId23"/>
    <p:sldId id="496" r:id="rId24"/>
    <p:sldId id="488" r:id="rId25"/>
    <p:sldId id="493" r:id="rId26"/>
    <p:sldId id="491" r:id="rId27"/>
    <p:sldId id="448" r:id="rId28"/>
    <p:sldId id="475" r:id="rId29"/>
    <p:sldId id="476" r:id="rId30"/>
    <p:sldId id="477" r:id="rId31"/>
    <p:sldId id="478" r:id="rId32"/>
    <p:sldId id="474" r:id="rId33"/>
    <p:sldId id="479" r:id="rId34"/>
    <p:sldId id="480" r:id="rId35"/>
    <p:sldId id="481" r:id="rId36"/>
    <p:sldId id="449" r:id="rId37"/>
    <p:sldId id="471" r:id="rId38"/>
    <p:sldId id="494" r:id="rId39"/>
    <p:sldId id="498" r:id="rId40"/>
    <p:sldId id="495" r:id="rId41"/>
    <p:sldId id="499" r:id="rId42"/>
    <p:sldId id="500" r:id="rId43"/>
    <p:sldId id="501" r:id="rId44"/>
    <p:sldId id="503" r:id="rId45"/>
    <p:sldId id="489" r:id="rId46"/>
    <p:sldId id="505" r:id="rId47"/>
    <p:sldId id="502" r:id="rId48"/>
    <p:sldId id="506" r:id="rId49"/>
    <p:sldId id="507" r:id="rId50"/>
    <p:sldId id="508" r:id="rId51"/>
    <p:sldId id="510" r:id="rId52"/>
    <p:sldId id="509" r:id="rId53"/>
  </p:sldIdLst>
  <p:sldSz cx="9144000" cy="6858000" type="screen4x3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E3FDE45-AF77-4B5C-9715-49D594BDF05E}" styleName="Светлый стиль 1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ED083AE6-46FA-4A59-8FB0-9F97EB10719F}" styleName="Светлый стиль 3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2838BEF-8BB2-4498-84A7-C5851F593DF1}" styleName="Средний стиль 4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E8B1032C-EA38-4F05-BA0D-38AFFFC7BED3}" styleName="Светлый стиль 3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C4B1156A-380E-4F78-BDF5-A606A8083BF9}" styleName="Средний стиль 4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8A107856-5554-42FB-B03E-39F5DBC370BA}" styleName="Средний стиль 4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043" autoAdjust="0"/>
    <p:restoredTop sz="94660"/>
  </p:normalViewPr>
  <p:slideViewPr>
    <p:cSldViewPr>
      <p:cViewPr>
        <p:scale>
          <a:sx n="70" d="100"/>
          <a:sy n="70" d="100"/>
        </p:scale>
        <p:origin x="-576" y="5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slide" Target="slides/slide14.xml"/><Relationship Id="rId39" Type="http://schemas.openxmlformats.org/officeDocument/2006/relationships/slide" Target="slides/slide27.xml"/><Relationship Id="rId21" Type="http://schemas.openxmlformats.org/officeDocument/2006/relationships/slide" Target="slides/slide9.xml"/><Relationship Id="rId34" Type="http://schemas.openxmlformats.org/officeDocument/2006/relationships/slide" Target="slides/slide22.xml"/><Relationship Id="rId42" Type="http://schemas.openxmlformats.org/officeDocument/2006/relationships/slide" Target="slides/slide30.xml"/><Relationship Id="rId47" Type="http://schemas.openxmlformats.org/officeDocument/2006/relationships/slide" Target="slides/slide35.xml"/><Relationship Id="rId50" Type="http://schemas.openxmlformats.org/officeDocument/2006/relationships/slide" Target="slides/slide38.xml"/><Relationship Id="rId55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33" Type="http://schemas.openxmlformats.org/officeDocument/2006/relationships/slide" Target="slides/slide21.xml"/><Relationship Id="rId38" Type="http://schemas.openxmlformats.org/officeDocument/2006/relationships/slide" Target="slides/slide26.xml"/><Relationship Id="rId46" Type="http://schemas.openxmlformats.org/officeDocument/2006/relationships/slide" Target="slides/slide3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4.xml"/><Relationship Id="rId20" Type="http://schemas.openxmlformats.org/officeDocument/2006/relationships/slide" Target="slides/slide8.xml"/><Relationship Id="rId29" Type="http://schemas.openxmlformats.org/officeDocument/2006/relationships/slide" Target="slides/slide17.xml"/><Relationship Id="rId41" Type="http://schemas.openxmlformats.org/officeDocument/2006/relationships/slide" Target="slides/slide29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2.xml"/><Relationship Id="rId32" Type="http://schemas.openxmlformats.org/officeDocument/2006/relationships/slide" Target="slides/slide20.xml"/><Relationship Id="rId37" Type="http://schemas.openxmlformats.org/officeDocument/2006/relationships/slide" Target="slides/slide25.xml"/><Relationship Id="rId40" Type="http://schemas.openxmlformats.org/officeDocument/2006/relationships/slide" Target="slides/slide28.xml"/><Relationship Id="rId45" Type="http://schemas.openxmlformats.org/officeDocument/2006/relationships/slide" Target="slides/slide33.xml"/><Relationship Id="rId53" Type="http://schemas.openxmlformats.org/officeDocument/2006/relationships/slide" Target="slides/slide41.xml"/><Relationship Id="rId58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slide" Target="slides/slide16.xml"/><Relationship Id="rId36" Type="http://schemas.openxmlformats.org/officeDocument/2006/relationships/slide" Target="slides/slide24.xml"/><Relationship Id="rId49" Type="http://schemas.openxmlformats.org/officeDocument/2006/relationships/slide" Target="slides/slide37.xml"/><Relationship Id="rId57" Type="http://schemas.openxmlformats.org/officeDocument/2006/relationships/theme" Target="theme/theme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7.xml"/><Relationship Id="rId31" Type="http://schemas.openxmlformats.org/officeDocument/2006/relationships/slide" Target="slides/slide19.xml"/><Relationship Id="rId44" Type="http://schemas.openxmlformats.org/officeDocument/2006/relationships/slide" Target="slides/slide32.xml"/><Relationship Id="rId52" Type="http://schemas.openxmlformats.org/officeDocument/2006/relationships/slide" Target="slides/slide40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slide" Target="slides/slide15.xml"/><Relationship Id="rId30" Type="http://schemas.openxmlformats.org/officeDocument/2006/relationships/slide" Target="slides/slide18.xml"/><Relationship Id="rId35" Type="http://schemas.openxmlformats.org/officeDocument/2006/relationships/slide" Target="slides/slide23.xml"/><Relationship Id="rId43" Type="http://schemas.openxmlformats.org/officeDocument/2006/relationships/slide" Target="slides/slide31.xml"/><Relationship Id="rId48" Type="http://schemas.openxmlformats.org/officeDocument/2006/relationships/slide" Target="slides/slide36.xml"/><Relationship Id="rId56" Type="http://schemas.openxmlformats.org/officeDocument/2006/relationships/viewProps" Target="view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9.xml"/><Relationship Id="rId3" Type="http://schemas.openxmlformats.org/officeDocument/2006/relationships/slideMaster" Target="slideMasters/slideMaster3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Relationship Id="rId4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2.xlsx"/><Relationship Id="rId4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Style" Target="style3.xml"/><Relationship Id="rId2" Type="http://schemas.microsoft.com/office/2011/relationships/chartColorStyle" Target="colors3.xml"/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Style" Target="style4.xml"/><Relationship Id="rId2" Type="http://schemas.microsoft.com/office/2011/relationships/chartColorStyle" Target="colors4.xml"/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Worksheet5.xlsx"/><Relationship Id="rId4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microsoft.com/office/2011/relationships/chartStyle" Target="style6.xml"/><Relationship Id="rId2" Type="http://schemas.microsoft.com/office/2011/relationships/chartColorStyle" Target="colors6.xml"/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3" Type="http://schemas.microsoft.com/office/2011/relationships/chartStyle" Target="style7.xml"/><Relationship Id="rId2" Type="http://schemas.microsoft.com/office/2011/relationships/chartColorStyle" Target="colors7.xml"/><Relationship Id="rId1" Type="http://schemas.openxmlformats.org/officeDocument/2006/relationships/package" Target="../embeddings/Microsoft_Excel_Worksheet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 dirty="0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view3D>
      <c:rotX val="50"/>
      <c:rotY val="0"/>
      <c:depthPercent val="100"/>
      <c:rAngAx val="0"/>
      <c:perspective val="3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Лист1!$A$2:$A$3</c:f>
              <c:strCache>
                <c:ptCount val="2"/>
                <c:pt idx="0">
                  <c:v>men </c:v>
                </c:pt>
                <c:pt idx="1">
                  <c:v>women </c:v>
                </c:pt>
              </c:strCache>
            </c:strRef>
          </c:cat>
          <c:val>
            <c:numRef>
              <c:f>Лист1!$B$2:$B$3</c:f>
              <c:numCache>
                <c:formatCode>0%</c:formatCode>
                <c:ptCount val="2"/>
                <c:pt idx="0">
                  <c:v>0.45</c:v>
                </c:pt>
                <c:pt idx="1">
                  <c:v>0.55000000000000004</c:v>
                </c:pt>
              </c:numCache>
            </c:numRef>
          </c:val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6315614019881719"/>
          <c:y val="0.76267257217847761"/>
          <c:w val="0.29958729756578906"/>
          <c:h val="0.18657130358705162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5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50"/>
      <c:rotY val="0"/>
      <c:depthPercent val="100"/>
      <c:rAngAx val="0"/>
      <c:perspective val="3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Лист1!$A$2:$A$3</c:f>
              <c:strCache>
                <c:ptCount val="2"/>
                <c:pt idx="0">
                  <c:v>men </c:v>
                </c:pt>
                <c:pt idx="1">
                  <c:v>women </c:v>
                </c:pt>
              </c:strCache>
            </c:strRef>
          </c:cat>
          <c:val>
            <c:numRef>
              <c:f>Лист1!$B$2:$B$3</c:f>
              <c:numCache>
                <c:formatCode>0%</c:formatCode>
                <c:ptCount val="2"/>
                <c:pt idx="0">
                  <c:v>0.8</c:v>
                </c:pt>
                <c:pt idx="1">
                  <c:v>0.2</c:v>
                </c:pt>
              </c:numCache>
            </c:numRef>
          </c:val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7170821471194166"/>
          <c:y val="0.74560323709536314"/>
          <c:w val="0.34023082000440036"/>
          <c:h val="0.20046019247594052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9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tint val="98000"/>
                      <a:lumMod val="114000"/>
                    </a:schemeClr>
                  </a:gs>
                  <a:gs pos="100000">
                    <a:schemeClr val="accent1">
                      <a:shade val="90000"/>
                      <a:lumMod val="84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38100" dist="25400" dir="5400000" rotWithShape="0">
                  <a:srgbClr val="000000">
                    <a:alpha val="45000"/>
                  </a:srgbClr>
                </a:outerShdw>
              </a:effectLst>
            </c:spPr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tint val="98000"/>
                      <a:lumMod val="114000"/>
                    </a:schemeClr>
                  </a:gs>
                  <a:gs pos="100000">
                    <a:schemeClr val="accent2">
                      <a:shade val="90000"/>
                      <a:lumMod val="84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38100" dist="25400" dir="5400000" rotWithShape="0">
                  <a:srgbClr val="000000">
                    <a:alpha val="45000"/>
                  </a:srgbClr>
                </a:outerShdw>
              </a:effectLst>
            </c:spPr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tint val="98000"/>
                      <a:lumMod val="114000"/>
                    </a:schemeClr>
                  </a:gs>
                  <a:gs pos="100000">
                    <a:schemeClr val="accent3">
                      <a:shade val="90000"/>
                      <a:lumMod val="84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38100" dist="25400" dir="5400000" rotWithShape="0">
                  <a:srgbClr val="000000">
                    <a:alpha val="45000"/>
                  </a:srgbClr>
                </a:outerShdw>
              </a:effectLst>
            </c:spPr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tint val="98000"/>
                      <a:lumMod val="114000"/>
                    </a:schemeClr>
                  </a:gs>
                  <a:gs pos="100000">
                    <a:schemeClr val="accent4">
                      <a:shade val="90000"/>
                      <a:lumMod val="84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38100" dist="25400" dir="5400000" rotWithShape="0">
                  <a:srgbClr val="000000">
                    <a:alpha val="45000"/>
                  </a:srgbClr>
                </a:outerShdw>
              </a:effectLst>
            </c:spPr>
          </c:dPt>
          <c:cat>
            <c:strRef>
              <c:f>Лист1!$A$2:$A$5</c:f>
              <c:strCache>
                <c:ptCount val="4"/>
                <c:pt idx="0">
                  <c:v>Russian Americans 90%</c:v>
                </c:pt>
                <c:pt idx="1">
                  <c:v>USA 5%</c:v>
                </c:pt>
                <c:pt idx="2">
                  <c:v>Russia 4%</c:v>
                </c:pt>
                <c:pt idx="3">
                  <c:v>Others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0.9</c:v>
                </c:pt>
                <c:pt idx="1">
                  <c:v>0.05</c:v>
                </c:pt>
                <c:pt idx="2">
                  <c:v>0.04</c:v>
                </c:pt>
                <c:pt idx="3">
                  <c:v>0.01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  <c:perspective val="3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tint val="98000"/>
                      <a:lumMod val="114000"/>
                    </a:schemeClr>
                  </a:gs>
                  <a:gs pos="100000">
                    <a:schemeClr val="accent1">
                      <a:shade val="90000"/>
                      <a:lumMod val="84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38100" dist="25400" dir="5400000" rotWithShape="0">
                  <a:srgbClr val="000000">
                    <a:alpha val="45000"/>
                  </a:srgbClr>
                </a:outerShdw>
              </a:effectLst>
              <a:sp3d/>
            </c:spPr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tint val="98000"/>
                      <a:lumMod val="114000"/>
                    </a:schemeClr>
                  </a:gs>
                  <a:gs pos="100000">
                    <a:schemeClr val="accent2">
                      <a:shade val="90000"/>
                      <a:lumMod val="84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38100" dist="25400" dir="5400000" rotWithShape="0">
                  <a:srgbClr val="000000">
                    <a:alpha val="45000"/>
                  </a:srgbClr>
                </a:outerShdw>
              </a:effectLst>
              <a:sp3d/>
            </c:spPr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tint val="98000"/>
                      <a:lumMod val="114000"/>
                    </a:schemeClr>
                  </a:gs>
                  <a:gs pos="100000">
                    <a:schemeClr val="accent3">
                      <a:shade val="90000"/>
                      <a:lumMod val="84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38100" dist="25400" dir="5400000" rotWithShape="0">
                  <a:srgbClr val="000000">
                    <a:alpha val="45000"/>
                  </a:srgbClr>
                </a:outerShdw>
              </a:effectLst>
              <a:sp3d/>
            </c:spPr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tint val="98000"/>
                      <a:lumMod val="114000"/>
                    </a:schemeClr>
                  </a:gs>
                  <a:gs pos="100000">
                    <a:schemeClr val="accent4">
                      <a:shade val="90000"/>
                      <a:lumMod val="84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38100" dist="25400" dir="5400000" rotWithShape="0">
                  <a:srgbClr val="000000">
                    <a:alpha val="45000"/>
                  </a:srgbClr>
                </a:outerShdw>
              </a:effectLst>
              <a:sp3d/>
            </c:spPr>
          </c:dPt>
          <c:cat>
            <c:strRef>
              <c:f>Лист1!$A$2:$A$5</c:f>
              <c:strCache>
                <c:ptCount val="4"/>
                <c:pt idx="0">
                  <c:v>USA 75%</c:v>
                </c:pt>
                <c:pt idx="1">
                  <c:v>China 20%</c:v>
                </c:pt>
                <c:pt idx="2">
                  <c:v>Mexico 3%</c:v>
                </c:pt>
                <c:pt idx="3">
                  <c:v>Others 2% 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0.75</c:v>
                </c:pt>
                <c:pt idx="1">
                  <c:v>0.2</c:v>
                </c:pt>
                <c:pt idx="2">
                  <c:v>0.03</c:v>
                </c:pt>
                <c:pt idx="3">
                  <c:v>0.02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lt1">
                    <a:lumMod val="85000"/>
                  </a:schemeClr>
                </a:solidFill>
                <a:latin typeface="+mj-lt"/>
                <a:ea typeface="+mj-ea"/>
                <a:cs typeface="+mj-cs"/>
              </a:defRPr>
            </a:pPr>
            <a:r>
              <a:rPr lang="en-US"/>
              <a:t>Total engagement By post Type</a:t>
            </a:r>
            <a:endParaRPr lang="ru-RU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areaChart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multimedia</c:v>
                </c:pt>
              </c:strCache>
            </c:strRef>
          </c:tx>
          <c:spPr>
            <a:gradFill>
              <a:gsLst>
                <a:gs pos="100000">
                  <a:schemeClr val="accent1"/>
                </a:gs>
                <a:gs pos="0">
                  <a:schemeClr val="accent1">
                    <a:lumMod val="75000"/>
                  </a:schemeClr>
                </a:gs>
              </a:gsLst>
              <a:lin ang="0" scaled="1"/>
            </a:gradFill>
            <a:ln>
              <a:noFill/>
            </a:ln>
            <a:effectLst>
              <a:innerShdw dist="12700" dir="16200000">
                <a:schemeClr val="lt1">
                  <a:alpha val="75000"/>
                </a:schemeClr>
              </a:innerShdw>
            </a:effectLst>
          </c:spPr>
          <c:cat>
            <c:numRef>
              <c:f>Лист1!$A$2:$A$6</c:f>
              <c:numCache>
                <c:formatCode>General</c:formatCode>
                <c:ptCount val="5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</c:numCache>
            </c:num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21</c:v>
                </c:pt>
                <c:pt idx="1">
                  <c:v>28</c:v>
                </c:pt>
                <c:pt idx="2">
                  <c:v>58</c:v>
                </c:pt>
                <c:pt idx="3">
                  <c:v>86</c:v>
                </c:pt>
                <c:pt idx="4">
                  <c:v>19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status</c:v>
                </c:pt>
              </c:strCache>
            </c:strRef>
          </c:tx>
          <c:spPr>
            <a:gradFill>
              <a:gsLst>
                <a:gs pos="100000">
                  <a:schemeClr val="accent3"/>
                </a:gs>
                <a:gs pos="0">
                  <a:schemeClr val="accent3">
                    <a:lumMod val="75000"/>
                  </a:schemeClr>
                </a:gs>
              </a:gsLst>
              <a:lin ang="0" scaled="1"/>
            </a:gradFill>
            <a:ln>
              <a:noFill/>
            </a:ln>
            <a:effectLst>
              <a:innerShdw dist="12700" dir="16200000">
                <a:schemeClr val="lt1">
                  <a:alpha val="75000"/>
                </a:schemeClr>
              </a:innerShdw>
            </a:effectLst>
          </c:spPr>
          <c:cat>
            <c:numRef>
              <c:f>Лист1!$A$2:$A$6</c:f>
              <c:numCache>
                <c:formatCode>General</c:formatCode>
                <c:ptCount val="5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</c:numCache>
            </c:num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2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share</c:v>
                </c:pt>
              </c:strCache>
            </c:strRef>
          </c:tx>
          <c:spPr>
            <a:gradFill>
              <a:gsLst>
                <a:gs pos="100000">
                  <a:schemeClr val="accent5"/>
                </a:gs>
                <a:gs pos="0">
                  <a:schemeClr val="accent5">
                    <a:lumMod val="75000"/>
                  </a:schemeClr>
                </a:gs>
              </a:gsLst>
              <a:lin ang="0" scaled="1"/>
            </a:gradFill>
            <a:ln>
              <a:noFill/>
            </a:ln>
            <a:effectLst>
              <a:innerShdw dist="12700" dir="16200000">
                <a:schemeClr val="lt1">
                  <a:alpha val="75000"/>
                </a:schemeClr>
              </a:innerShdw>
            </a:effectLst>
          </c:spPr>
          <c:cat>
            <c:numRef>
              <c:f>Лист1!$A$2:$A$6</c:f>
              <c:numCache>
                <c:formatCode>General</c:formatCode>
                <c:ptCount val="5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</c:numCache>
            </c:numRef>
          </c:cat>
          <c:val>
            <c:numRef>
              <c:f>Лист1!$D$2:$D$6</c:f>
              <c:numCache>
                <c:formatCode>General</c:formatCode>
                <c:ptCount val="5"/>
                <c:pt idx="0">
                  <c:v>19</c:v>
                </c:pt>
                <c:pt idx="1">
                  <c:v>13</c:v>
                </c:pt>
                <c:pt idx="2">
                  <c:v>7</c:v>
                </c:pt>
                <c:pt idx="3">
                  <c:v>24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link</c:v>
                </c:pt>
              </c:strCache>
            </c:strRef>
          </c:tx>
          <c:spPr>
            <a:gradFill>
              <a:gsLst>
                <a:gs pos="100000">
                  <a:schemeClr val="accent1">
                    <a:lumMod val="60000"/>
                  </a:schemeClr>
                </a:gs>
                <a:gs pos="0">
                  <a:schemeClr val="accent1">
                    <a:lumMod val="60000"/>
                    <a:lumMod val="75000"/>
                  </a:schemeClr>
                </a:gs>
              </a:gsLst>
              <a:lin ang="0" scaled="1"/>
            </a:gradFill>
            <a:ln>
              <a:noFill/>
            </a:ln>
            <a:effectLst>
              <a:innerShdw dist="12700" dir="16200000">
                <a:schemeClr val="lt1">
                  <a:alpha val="75000"/>
                </a:schemeClr>
              </a:innerShdw>
            </a:effectLst>
          </c:spPr>
          <c:cat>
            <c:numRef>
              <c:f>Лист1!$A$2:$A$6</c:f>
              <c:numCache>
                <c:formatCode>General</c:formatCode>
                <c:ptCount val="5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</c:numCache>
            </c:numRef>
          </c:cat>
          <c:val>
            <c:numRef>
              <c:f>Лист1!$E$2:$E$6</c:f>
              <c:numCache>
                <c:formatCode>General</c:formatCode>
                <c:ptCount val="5"/>
                <c:pt idx="0">
                  <c:v>6</c:v>
                </c:pt>
                <c:pt idx="1">
                  <c:v>8</c:v>
                </c:pt>
                <c:pt idx="2">
                  <c:v>3</c:v>
                </c:pt>
                <c:pt idx="3">
                  <c:v>11</c:v>
                </c:pt>
                <c:pt idx="4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dropLines>
          <c:spPr>
            <a:ln w="9525" cap="flat" cmpd="sng" algn="ctr">
              <a:solidFill>
                <a:schemeClr val="lt1">
                  <a:alpha val="40000"/>
                </a:schemeClr>
              </a:solidFill>
              <a:round/>
            </a:ln>
            <a:effectLst/>
          </c:spPr>
        </c:dropLines>
        <c:axId val="32710656"/>
        <c:axId val="32713344"/>
      </c:areaChart>
      <c:catAx>
        <c:axId val="32710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75" cap="flat" cmpd="sng" algn="ctr">
            <a:solidFill>
              <a:schemeClr val="lt1">
                <a:lumMod val="75000"/>
              </a:schemeClr>
            </a:solidFill>
            <a:round/>
            <a:headEnd type="none" w="sm" len="sm"/>
            <a:tailEnd type="none" w="sm" len="sm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cap="all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2713344"/>
        <c:crosses val="autoZero"/>
        <c:auto val="1"/>
        <c:lblAlgn val="ctr"/>
        <c:lblOffset val="100"/>
        <c:noMultiLvlLbl val="0"/>
      </c:catAx>
      <c:valAx>
        <c:axId val="32713344"/>
        <c:scaling>
          <c:orientation val="minMax"/>
        </c:scaling>
        <c:delete val="0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prstDash val="sysDot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2710656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zero"/>
    <c:showDLblsOverMax val="0"/>
  </c:chart>
  <c:spPr>
    <a:solidFill>
      <a:schemeClr val="dk1">
        <a:lumMod val="75000"/>
        <a:lumOff val="25000"/>
      </a:schemeClr>
    </a:solidFill>
    <a:ln w="9525" cap="flat" cmpd="sng" algn="ctr">
      <a:solidFill>
        <a:schemeClr val="lt1">
          <a:lumMod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Consulate General of Russia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Лист1!$A$2:$A$5</c:f>
              <c:strCache>
                <c:ptCount val="4"/>
                <c:pt idx="0">
                  <c:v>culture </c:v>
                </c:pt>
                <c:pt idx="1">
                  <c:v>education</c:v>
                </c:pt>
                <c:pt idx="2">
                  <c:v>sport</c:v>
                </c:pt>
                <c:pt idx="3">
                  <c:v>NB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0.6</c:v>
                </c:pt>
                <c:pt idx="1">
                  <c:v>0.1</c:v>
                </c:pt>
                <c:pt idx="2">
                  <c:v>0.05</c:v>
                </c:pt>
                <c:pt idx="3">
                  <c:v>0.25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r"/>
      <c:layout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Consulate General of China 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Лист1!$A$2:$A$5</c:f>
              <c:strCache>
                <c:ptCount val="4"/>
                <c:pt idx="0">
                  <c:v>culture</c:v>
                </c:pt>
                <c:pt idx="1">
                  <c:v>education</c:v>
                </c:pt>
                <c:pt idx="2">
                  <c:v>sport</c:v>
                </c:pt>
                <c:pt idx="3">
                  <c:v>NB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0.43</c:v>
                </c:pt>
                <c:pt idx="1">
                  <c:v>0.15</c:v>
                </c:pt>
                <c:pt idx="2" formatCode="General">
                  <c:v>1.4</c:v>
                </c:pt>
                <c:pt idx="3">
                  <c:v>0.32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r"/>
      <c:layout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66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77">
  <cs:axisTitle>
    <cs:lnRef idx="0"/>
    <cs:fillRef idx="0"/>
    <cs:effectRef idx="0"/>
    <cs:fontRef idx="minor">
      <a:schemeClr val="lt1">
        <a:lumMod val="85000"/>
      </a:schemeClr>
    </cs:fontRef>
    <cs:defRPr sz="1197" kern="1200"/>
  </cs:axisTitle>
  <cs:categoryAxis>
    <cs:lnRef idx="0"/>
    <cs:fillRef idx="0"/>
    <cs:effectRef idx="0"/>
    <cs:fontRef idx="minor">
      <a:schemeClr val="lt1">
        <a:lumMod val="85000"/>
      </a:schemeClr>
    </cs:fontRef>
    <cs:spPr>
      <a:ln w="9575" cap="flat" cmpd="sng" algn="ctr">
        <a:solidFill>
          <a:schemeClr val="lt1">
            <a:lumMod val="75000"/>
          </a:schemeClr>
        </a:solidFill>
        <a:round/>
        <a:headEnd type="none" w="sm" len="sm"/>
        <a:tailEnd type="none" w="sm" len="sm"/>
      </a:ln>
    </cs:spPr>
    <cs:defRPr sz="1197" b="1" kern="1200" cap="all" baseline="0"/>
  </cs:categoryAxis>
  <cs:chartArea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lt1">
            <a:lumMod val="7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lt1">
        <a:lumMod val="85000"/>
      </a:schemeClr>
    </cs:fontRef>
    <cs:defRPr sz="1197" kern="1200"/>
  </cs:dataLabel>
  <cs:dataLabelCallout>
    <cs:lnRef idx="0"/>
    <cs:fillRef idx="0"/>
    <cs:effectRef idx="0"/>
    <cs:fontRef idx="minor">
      <a:schemeClr val="lt1">
        <a:lumMod val="85000"/>
      </a:schemeClr>
    </cs:fontRef>
    <cs:spPr>
      <a:solidFill>
        <a:schemeClr val="dk1">
          <a:lumMod val="65000"/>
          <a:lumOff val="35000"/>
        </a:schemeClr>
      </a:solidFill>
      <a:ln>
        <a:solidFill>
          <a:schemeClr val="lt1">
            <a:lumMod val="50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gradFill>
        <a:gsLst>
          <a:gs pos="100000">
            <a:schemeClr val="phClr"/>
          </a:gs>
          <a:gs pos="0">
            <a:schemeClr val="phClr">
              <a:lumMod val="75000"/>
            </a:schemeClr>
          </a:gs>
        </a:gsLst>
        <a:lin ang="0" scaled="1"/>
      </a:gradFill>
      <a:effectLst>
        <a:innerShdw dist="12700" dir="16200000">
          <a:schemeClr val="lt1">
            <a:alpha val="75000"/>
          </a:schemeClr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gradFill>
        <a:gsLst>
          <a:gs pos="100000">
            <a:schemeClr val="phClr"/>
          </a:gs>
          <a:gs pos="0">
            <a:schemeClr val="phClr">
              <a:lumMod val="75000"/>
            </a:schemeClr>
          </a:gs>
        </a:gsLst>
        <a:lin ang="0" scaled="1"/>
      </a:gradFill>
      <a:effectLst>
        <a:innerShdw dist="12700" dir="16200000">
          <a:schemeClr val="lt1">
            <a:alpha val="75000"/>
          </a:schemeClr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540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50000"/>
      </a:schemeClr>
    </cs:fontRef>
    <cs:spPr>
      <a:ln w="9525">
        <a:solidFill>
          <a:schemeClr val="lt1">
            <a:lumMod val="50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7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lt1">
            <a:alpha val="4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lt1">
            <a:alpha val="4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prstDash val="sysDot"/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6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bg1">
        <a:lumMod val="85000"/>
      </a:schemeClr>
    </cs:fontRef>
    <cs:spPr>
      <a:ln w="19050" cap="flat" cmpd="sng" algn="ctr">
        <a:solidFill>
          <a:schemeClr val="bg1">
            <a:lumMod val="85000"/>
          </a:schemeClr>
        </a:solidFill>
        <a:round/>
        <a:headEnd type="none" w="sm" len="sm"/>
        <a:tailEnd type="none" w="sm" len="sm"/>
      </a:ln>
    </cs:spPr>
    <cs:defRPr sz="1197" b="1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seriesLine>
  <cs:title>
    <cs:lnRef idx="0"/>
    <cs:fillRef idx="0"/>
    <cs:effectRef idx="0"/>
    <cs:fontRef idx="major">
      <a:schemeClr val="lt1">
        <a:lumMod val="8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>
            <a:alpha val="50000"/>
          </a:schemeClr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85000"/>
        </a:schemeClr>
      </a:solidFill>
      <a:ln w="9525">
        <a:solidFill>
          <a:schemeClr val="dk1">
            <a:lumMod val="50000"/>
          </a:schemeClr>
        </a:solidFill>
        <a:round/>
      </a:ln>
    </cs:spPr>
  </cs:upBar>
  <cs:valueAxis>
    <cs:lnRef idx="0"/>
    <cs:fillRef idx="0"/>
    <cs:effectRef idx="0"/>
    <cs:fontRef idx="minor">
      <a:schemeClr val="lt1">
        <a:lumMod val="7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9.png"/></Relationships>
</file>

<file path=ppt/drawing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0.png"/></Relationships>
</file>

<file path=ppt/drawing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4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1</cdr:x>
      <cdr:y>0.14001</cdr:y>
    </cdr:to>
    <cdr:pic>
      <cdr:nvPicPr>
        <cdr:cNvPr id="3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0" y="0"/>
          <a:ext cx="4590686" cy="640135"/>
        </a:xfrm>
        <a:prstGeom xmlns:a="http://schemas.openxmlformats.org/drawingml/2006/main" prst="rect">
          <a:avLst/>
        </a:prstGeom>
      </cdr:spPr>
    </cdr:pic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1</cdr:x>
      <cdr:y>0.14001</cdr:y>
    </cdr:to>
    <cdr:pic>
      <cdr:nvPicPr>
        <cdr:cNvPr id="2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0" y="0"/>
          <a:ext cx="4602879" cy="640135"/>
        </a:xfrm>
        <a:prstGeom xmlns:a="http://schemas.openxmlformats.org/drawingml/2006/main" prst="rect">
          <a:avLst/>
        </a:prstGeom>
      </cdr:spPr>
    </cdr:pic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0.12801</cdr:x>
      <cdr:y>0.17836</cdr:y>
    </cdr:to>
    <cdr:pic>
      <cdr:nvPicPr>
        <cdr:cNvPr id="2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0" y="0"/>
          <a:ext cx="1170533" cy="573074"/>
        </a:xfrm>
        <a:prstGeom xmlns:a="http://schemas.openxmlformats.org/drawingml/2006/main" prst="rect">
          <a:avLst/>
        </a:prstGeom>
      </cdr:spPr>
    </cdr:pic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276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noProof="0" smtClean="0"/>
              <a:t>Образец текста</a:t>
            </a:r>
          </a:p>
          <a:p>
            <a:pPr lvl="1"/>
            <a:r>
              <a:rPr lang="en-GB" altLang="en-US" noProof="0" smtClean="0"/>
              <a:t>Второй уровень</a:t>
            </a:r>
          </a:p>
          <a:p>
            <a:pPr lvl="2"/>
            <a:r>
              <a:rPr lang="en-GB" altLang="en-US" noProof="0" smtClean="0"/>
              <a:t>Третий уровень</a:t>
            </a:r>
          </a:p>
          <a:p>
            <a:pPr lvl="3"/>
            <a:r>
              <a:rPr lang="en-GB" altLang="en-US" noProof="0" smtClean="0"/>
              <a:t>Четвертый уровень</a:t>
            </a:r>
          </a:p>
          <a:p>
            <a:pPr lvl="4"/>
            <a:r>
              <a:rPr lang="en-GB" altLang="en-US" noProof="0" smtClean="0"/>
              <a:t>Пятый уровень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01AA408B-08FA-40D2-B3CA-940CBB7C42CD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94611955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16043DA-B1A0-41A7-B9E1-E3C59062E5E3}" type="slidenum">
              <a:rPr lang="en-GB" altLang="en-US"/>
              <a:pPr eaLnBrk="1" hangingPunct="1">
                <a:spcBef>
                  <a:spcPct val="0"/>
                </a:spcBef>
              </a:pPr>
              <a:t>1</a:t>
            </a:fld>
            <a:endParaRPr lang="en-GB" altLang="en-US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58637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7A4C840-DE23-48B1-BD67-B8B639AF1360}" type="slidenum">
              <a:rPr lang="en-GB" altLang="en-US"/>
              <a:pPr eaLnBrk="1" hangingPunct="1">
                <a:spcBef>
                  <a:spcPct val="0"/>
                </a:spcBef>
              </a:pPr>
              <a:t>4</a:t>
            </a:fld>
            <a:endParaRPr lang="en-GB" altLang="en-US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97757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C789E13-D15A-4BD4-876A-F2B13CEFEF22}" type="slidenum">
              <a:rPr lang="en-GB" altLang="en-US"/>
              <a:pPr eaLnBrk="1" hangingPunct="1">
                <a:spcBef>
                  <a:spcPct val="0"/>
                </a:spcBef>
              </a:pPr>
              <a:t>8</a:t>
            </a:fld>
            <a:endParaRPr lang="en-GB" altLang="en-US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66054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44EA6532-2315-4C5C-BEF1-5C0EBA66637E}" type="slidenum">
              <a:rPr lang="en-GB" altLang="en-US"/>
              <a:pPr eaLnBrk="1" hangingPunct="1">
                <a:spcBef>
                  <a:spcPct val="0"/>
                </a:spcBef>
              </a:pPr>
              <a:t>26</a:t>
            </a:fld>
            <a:endParaRPr lang="en-GB" altLang="en-US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91193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1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1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2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36B53-F241-4643-9BA3-27007E19822B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052976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36B53-F241-4643-9BA3-27007E19822B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9225532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36B53-F241-4643-9BA3-27007E19822B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1254650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36B53-F241-4643-9BA3-27007E19822B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1943579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36B53-F241-4643-9BA3-27007E19822B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0481784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36B53-F241-4643-9BA3-27007E19822B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6966483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36B53-F241-4643-9BA3-27007E19822B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3769065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36B53-F241-4643-9BA3-27007E19822B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8995771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36B53-F241-4643-9BA3-27007E19822B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5865599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36B53-F241-4643-9BA3-27007E19822B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931343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36B53-F241-4643-9BA3-27007E19822B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5632119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Oval 9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0" y="2226503"/>
            <a:ext cx="5917679" cy="2550877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0" y="4777380"/>
            <a:ext cx="5917679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7498080" y="1828800"/>
            <a:ext cx="990599" cy="22865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6236208" y="3264408"/>
            <a:ext cx="3859795" cy="228660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11" name="Rectangle 10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9BE36B53-F241-4643-9BA3-27007E19822B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363150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970" y="927098"/>
            <a:ext cx="6343672" cy="709865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9BE36B53-F241-4643-9BA3-27007E19822B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2523009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 bwMode="gray">
            <a:xfrm rot="16200000">
              <a:off x="3105027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/>
            <p:nvPr/>
          </p:nvSpPr>
          <p:spPr bwMode="gray">
            <a:xfrm rot="15687606">
              <a:off x="3320102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7534" y="2257588"/>
            <a:ext cx="3090672" cy="3020344"/>
          </a:xfrm>
        </p:spPr>
        <p:txBody>
          <a:bodyPr anchor="ctr"/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19261" y="2257588"/>
            <a:ext cx="3082516" cy="302034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8" name="Rectangle 7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9BE36B53-F241-4643-9BA3-27007E19822B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0406011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66440" y="2489200"/>
            <a:ext cx="3636980" cy="35306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0581" y="2489203"/>
            <a:ext cx="3636980" cy="353060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9BE36B53-F241-4643-9BA3-27007E19822B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9984160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9918" y="2489200"/>
            <a:ext cx="3633502" cy="75929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66440" y="3248490"/>
            <a:ext cx="3636980" cy="2771311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0581" y="2489200"/>
            <a:ext cx="3636979" cy="75663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0581" y="3245835"/>
            <a:ext cx="3636980" cy="277396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9BE36B53-F241-4643-9BA3-27007E19822B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6069087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9BE36B53-F241-4643-9BA3-27007E19822B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85795149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9BE36B53-F241-4643-9BA3-27007E19822B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90925859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 bwMode="gray">
            <a:xfrm rot="16200000">
              <a:off x="2548536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2" name="Freeform 5"/>
            <p:cNvSpPr/>
            <p:nvPr/>
          </p:nvSpPr>
          <p:spPr bwMode="gray">
            <a:xfrm rot="15687606">
              <a:off x="2769747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1447800"/>
            <a:ext cx="2712590" cy="1495588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68927" y="1447800"/>
            <a:ext cx="3632850" cy="45720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866441" y="3086845"/>
            <a:ext cx="2712589" cy="2933701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9" name="Rectangle 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9BE36B53-F241-4643-9BA3-27007E19822B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6114549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 bwMode="gray">
            <a:xfrm rot="16200000">
              <a:off x="2852610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4" name="Freeform 5"/>
            <p:cNvSpPr/>
            <p:nvPr/>
          </p:nvSpPr>
          <p:spPr bwMode="gray">
            <a:xfrm rot="15687606">
              <a:off x="3074559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1381390"/>
            <a:ext cx="2987089" cy="157480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722909" y="1320800"/>
            <a:ext cx="2791102" cy="42164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0" y="3086100"/>
            <a:ext cx="2987089" cy="24511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10" name="Rectangle 9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9BE36B53-F241-4643-9BA3-27007E19822B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5086376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10204164">
              <a:off x="426788" y="4564241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6" name="Rectangle 15"/>
            <p:cNvSpPr/>
            <p:nvPr/>
          </p:nvSpPr>
          <p:spPr>
            <a:xfrm>
              <a:off x="421503" y="402165"/>
              <a:ext cx="8327939" cy="3141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 bwMode="gray">
            <a:xfrm rot="10800000">
              <a:off x="485023" y="2670079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0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4961454"/>
            <a:ext cx="642200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1" y="685800"/>
            <a:ext cx="6422004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866440" y="5528192"/>
            <a:ext cx="6422004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10" name="Rectangle 9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9BE36B53-F241-4643-9BA3-27007E19822B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92931210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21010068">
              <a:off x="6359946" y="2780895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Rectangle 8"/>
            <p:cNvSpPr/>
            <p:nvPr/>
          </p:nvSpPr>
          <p:spPr>
            <a:xfrm>
              <a:off x="485023" y="4343399"/>
              <a:ext cx="8182128" cy="21124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 bwMode="gray">
            <a:xfrm>
              <a:off x="485023" y="2854646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927100"/>
            <a:ext cx="6422005" cy="1692720"/>
          </a:xfrm>
        </p:spPr>
        <p:txBody>
          <a:bodyPr/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0" y="3488023"/>
            <a:ext cx="6422005" cy="2536857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8" name="Rectangle 7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9BE36B53-F241-4643-9BA3-27007E19822B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27977215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21010068">
              <a:off x="6359946" y="4309201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10"/>
            <p:cNvSpPr/>
            <p:nvPr/>
          </p:nvSpPr>
          <p:spPr bwMode="gray">
            <a:xfrm>
              <a:off x="485023" y="4381500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4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3" name="TextBox 22"/>
          <p:cNvSpPr txBox="1"/>
          <p:nvPr/>
        </p:nvSpPr>
        <p:spPr bwMode="gray">
          <a:xfrm>
            <a:off x="647430" y="651690"/>
            <a:ext cx="60159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 bwMode="gray">
          <a:xfrm>
            <a:off x="7069418" y="2900292"/>
            <a:ext cx="61906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8060" y="927099"/>
            <a:ext cx="6160385" cy="2882179"/>
          </a:xfrm>
        </p:spPr>
        <p:txBody>
          <a:bodyPr anchor="ctr"/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387278" y="3809278"/>
            <a:ext cx="5646143" cy="333113"/>
          </a:xfrm>
        </p:spPr>
        <p:txBody>
          <a:bodyPr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0" y="5000816"/>
            <a:ext cx="6343673" cy="101061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9" name="Rectangle 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9BE36B53-F241-4643-9BA3-27007E19822B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9879075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5"/>
            <p:cNvSpPr/>
            <p:nvPr/>
          </p:nvSpPr>
          <p:spPr bwMode="gray">
            <a:xfrm rot="21010068">
              <a:off x="6359946" y="431124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7"/>
            <p:cNvSpPr/>
            <p:nvPr/>
          </p:nvSpPr>
          <p:spPr bwMode="gray">
            <a:xfrm>
              <a:off x="485023" y="4381500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7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2057400"/>
            <a:ext cx="6422005" cy="20955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1" y="5024908"/>
            <a:ext cx="6422004" cy="994891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7" name="Rectangle 6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9BE36B53-F241-4643-9BA3-27007E19822B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6217642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927100"/>
            <a:ext cx="6423593" cy="709864"/>
          </a:xfrm>
        </p:spPr>
        <p:txBody>
          <a:bodyPr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0" y="2489200"/>
            <a:ext cx="2313432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5"/>
          </p:nvPr>
        </p:nvSpPr>
        <p:spPr>
          <a:xfrm>
            <a:off x="866440" y="3147164"/>
            <a:ext cx="2313432" cy="2888366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05614" y="2489200"/>
            <a:ext cx="2318918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6"/>
          </p:nvPr>
        </p:nvSpPr>
        <p:spPr>
          <a:xfrm>
            <a:off x="3408471" y="3147164"/>
            <a:ext cx="2318918" cy="2888366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58642" y="2489200"/>
            <a:ext cx="2318918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60935" y="3147164"/>
            <a:ext cx="2316625" cy="2888366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294530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849521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9BE36B53-F241-4643-9BA3-27007E19822B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28136403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927100"/>
            <a:ext cx="6345260" cy="709864"/>
          </a:xfrm>
        </p:spPr>
        <p:txBody>
          <a:bodyPr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0" y="4179596"/>
            <a:ext cx="2313432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9055" y="2489200"/>
            <a:ext cx="2015144" cy="1447342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8"/>
          </p:nvPr>
        </p:nvSpPr>
        <p:spPr>
          <a:xfrm>
            <a:off x="866439" y="4837558"/>
            <a:ext cx="2313432" cy="1187321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11125" y="4179595"/>
            <a:ext cx="2318918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8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553189" y="2489200"/>
            <a:ext cx="2015144" cy="1447342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411125" y="4848208"/>
            <a:ext cx="2318918" cy="1187321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58642" y="4179596"/>
            <a:ext cx="2318918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9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108641" y="2489200"/>
            <a:ext cx="2015144" cy="1447342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58642" y="4837558"/>
            <a:ext cx="2318918" cy="1187321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40" name="Straight Connector 39"/>
          <p:cNvCxnSpPr/>
          <p:nvPr/>
        </p:nvCxnSpPr>
        <p:spPr>
          <a:xfrm>
            <a:off x="3290019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5849521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9BE36B53-F241-4643-9BA3-27007E19822B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06771890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21301" y="6387910"/>
            <a:ext cx="990599" cy="228659"/>
          </a:xfrm>
        </p:spPr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16133" y="6387910"/>
            <a:ext cx="3859795" cy="228660"/>
          </a:xfrm>
        </p:spPr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9BE36B53-F241-4643-9BA3-27007E19822B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6283904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88" y="0"/>
            <a:ext cx="9120420" cy="6860798"/>
            <a:chOff x="-1588" y="0"/>
            <a:chExt cx="9120420" cy="6860798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Freeform 5"/>
            <p:cNvSpPr/>
            <p:nvPr/>
          </p:nvSpPr>
          <p:spPr bwMode="gray">
            <a:xfrm rot="4966650">
              <a:off x="4673046" y="5107506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</p:grpSp>
      <p:sp>
        <p:nvSpPr>
          <p:cNvPr id="17" name="Rectangle 16"/>
          <p:cNvSpPr/>
          <p:nvPr/>
        </p:nvSpPr>
        <p:spPr>
          <a:xfrm>
            <a:off x="414867" y="402165"/>
            <a:ext cx="4610565" cy="605367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Freeform 9"/>
          <p:cNvSpPr/>
          <p:nvPr/>
        </p:nvSpPr>
        <p:spPr bwMode="gray">
          <a:xfrm rot="5400000">
            <a:off x="1299309" y="1765596"/>
            <a:ext cx="5995993" cy="3326809"/>
          </a:xfrm>
          <a:custGeom>
            <a:avLst/>
            <a:gdLst/>
            <a:ahLst/>
            <a:cxnLst/>
            <a:rect l="0" t="0" r="r" b="b"/>
            <a:pathLst>
              <a:path w="4960" h="2752">
                <a:moveTo>
                  <a:pt x="0" y="0"/>
                </a:moveTo>
                <a:lnTo>
                  <a:pt x="0" y="324"/>
                </a:lnTo>
                <a:lnTo>
                  <a:pt x="0" y="1992"/>
                </a:lnTo>
                <a:lnTo>
                  <a:pt x="0" y="2752"/>
                </a:lnTo>
                <a:lnTo>
                  <a:pt x="4960" y="2752"/>
                </a:lnTo>
                <a:lnTo>
                  <a:pt x="4960" y="1992"/>
                </a:lnTo>
                <a:lnTo>
                  <a:pt x="4960" y="324"/>
                </a:lnTo>
                <a:lnTo>
                  <a:pt x="4960" y="0"/>
                </a:lnTo>
                <a:lnTo>
                  <a:pt x="4960" y="0"/>
                </a:lnTo>
                <a:lnTo>
                  <a:pt x="4734" y="34"/>
                </a:lnTo>
                <a:lnTo>
                  <a:pt x="4510" y="64"/>
                </a:lnTo>
                <a:lnTo>
                  <a:pt x="4284" y="90"/>
                </a:lnTo>
                <a:lnTo>
                  <a:pt x="4060" y="114"/>
                </a:lnTo>
                <a:lnTo>
                  <a:pt x="3836" y="132"/>
                </a:lnTo>
                <a:lnTo>
                  <a:pt x="3614" y="146"/>
                </a:lnTo>
                <a:lnTo>
                  <a:pt x="3392" y="158"/>
                </a:lnTo>
                <a:lnTo>
                  <a:pt x="3174" y="166"/>
                </a:lnTo>
                <a:lnTo>
                  <a:pt x="2960" y="172"/>
                </a:lnTo>
                <a:lnTo>
                  <a:pt x="2748" y="174"/>
                </a:lnTo>
                <a:lnTo>
                  <a:pt x="2542" y="174"/>
                </a:lnTo>
                <a:lnTo>
                  <a:pt x="2338" y="174"/>
                </a:lnTo>
                <a:lnTo>
                  <a:pt x="2140" y="170"/>
                </a:lnTo>
                <a:lnTo>
                  <a:pt x="1948" y="164"/>
                </a:lnTo>
                <a:lnTo>
                  <a:pt x="1762" y="156"/>
                </a:lnTo>
                <a:lnTo>
                  <a:pt x="1582" y="148"/>
                </a:lnTo>
                <a:lnTo>
                  <a:pt x="1410" y="138"/>
                </a:lnTo>
                <a:lnTo>
                  <a:pt x="1244" y="128"/>
                </a:lnTo>
                <a:lnTo>
                  <a:pt x="1088" y="116"/>
                </a:lnTo>
                <a:lnTo>
                  <a:pt x="938" y="104"/>
                </a:lnTo>
                <a:lnTo>
                  <a:pt x="668" y="78"/>
                </a:lnTo>
                <a:lnTo>
                  <a:pt x="438" y="54"/>
                </a:lnTo>
                <a:lnTo>
                  <a:pt x="254" y="34"/>
                </a:lnTo>
                <a:lnTo>
                  <a:pt x="116" y="16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18" name="Freeform 5"/>
          <p:cNvSpPr>
            <a:spLocks noEditPoints="1"/>
          </p:cNvSpPr>
          <p:nvPr/>
        </p:nvSpPr>
        <p:spPr bwMode="gray">
          <a:xfrm>
            <a:off x="0" y="0"/>
            <a:ext cx="9144000" cy="6858000"/>
          </a:xfrm>
          <a:custGeom>
            <a:avLst/>
            <a:gdLst/>
            <a:ahLst/>
            <a:cxnLst/>
            <a:rect l="0" t="0" r="r" b="b"/>
            <a:pathLst>
              <a:path w="5760" h="4320">
                <a:moveTo>
                  <a:pt x="0" y="0"/>
                </a:moveTo>
                <a:lnTo>
                  <a:pt x="0" y="4320"/>
                </a:lnTo>
                <a:lnTo>
                  <a:pt x="5760" y="4320"/>
                </a:lnTo>
                <a:lnTo>
                  <a:pt x="5760" y="0"/>
                </a:lnTo>
                <a:lnTo>
                  <a:pt x="0" y="0"/>
                </a:lnTo>
                <a:close/>
                <a:moveTo>
                  <a:pt x="5444" y="4004"/>
                </a:moveTo>
                <a:lnTo>
                  <a:pt x="324" y="4004"/>
                </a:lnTo>
                <a:lnTo>
                  <a:pt x="324" y="324"/>
                </a:lnTo>
                <a:lnTo>
                  <a:pt x="5444" y="324"/>
                </a:lnTo>
                <a:lnTo>
                  <a:pt x="5444" y="400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174928" y="1447799"/>
            <a:ext cx="1113516" cy="4572001"/>
          </a:xfrm>
        </p:spPr>
        <p:txBody>
          <a:bodyPr vert="eaVert" anchor="ctr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66738" y="1447799"/>
            <a:ext cx="4416936" cy="45720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8546" y="6365498"/>
            <a:ext cx="3859795" cy="228660"/>
          </a:xfrm>
        </p:spPr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9" name="Rectangle 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9BE36B53-F241-4643-9BA3-27007E19822B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7571715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0" y="0"/>
            <a:ext cx="9144000" cy="6860799"/>
            <a:chOff x="0" y="0"/>
            <a:chExt cx="9144000" cy="6860799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Oval 8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587019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1" y="2222623"/>
            <a:ext cx="5917679" cy="2554983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866441" y="4777380"/>
            <a:ext cx="5917679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7476937" y="1828799"/>
            <a:ext cx="990599" cy="228659"/>
          </a:xfrm>
        </p:spPr>
        <p:txBody>
          <a:bodyPr/>
          <a:lstStyle>
            <a:lvl1pPr algn="l">
              <a:defRPr b="0" i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6236210" y="3264407"/>
            <a:ext cx="3859795" cy="228659"/>
          </a:xfrm>
        </p:spPr>
        <p:txBody>
          <a:bodyPr/>
          <a:lstStyle>
            <a:lvl1pPr>
              <a:defRPr b="0" i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11" name="Rectangle 10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9BE36B53-F241-4643-9BA3-27007E19822B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1064467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9BE36B53-F241-4643-9BA3-27007E19822B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2631115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0" y="0"/>
            <a:ext cx="9144000" cy="6860799"/>
            <a:chOff x="0" y="0"/>
            <a:chExt cx="9144000" cy="6860799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7019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5687606">
              <a:off x="3320102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9"/>
            <p:cNvSpPr/>
            <p:nvPr/>
          </p:nvSpPr>
          <p:spPr bwMode="gray">
            <a:xfrm rot="16200000">
              <a:off x="3105027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9" name="Rectangle 8"/>
            <p:cNvSpPr/>
            <p:nvPr/>
          </p:nvSpPr>
          <p:spPr bwMode="gray"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2257588"/>
            <a:ext cx="3101765" cy="3020343"/>
          </a:xfrm>
        </p:spPr>
        <p:txBody>
          <a:bodyPr anchor="ctr"/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19261" y="2257587"/>
            <a:ext cx="3054653" cy="3020343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15" name="Rectangle 14"/>
          <p:cNvSpPr/>
          <p:nvPr/>
        </p:nvSpPr>
        <p:spPr>
          <a:xfrm>
            <a:off x="7738039" y="7605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9BE36B53-F241-4643-9BA3-27007E19822B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8135309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66440" y="2489199"/>
            <a:ext cx="3636980" cy="3530604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0580" y="2489199"/>
            <a:ext cx="3636981" cy="3530601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9BE36B53-F241-4643-9BA3-27007E19822B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9024049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0" y="2494298"/>
            <a:ext cx="3636980" cy="75929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66439" y="3253588"/>
            <a:ext cx="3636981" cy="276621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0581" y="2489200"/>
            <a:ext cx="3636979" cy="75929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0581" y="3248490"/>
            <a:ext cx="3636980" cy="2771311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9BE36B53-F241-4643-9BA3-27007E19822B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34131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9BE36B53-F241-4643-9BA3-27007E19822B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41064739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6" name="Rectangle 5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766428" y="295730"/>
            <a:ext cx="628813" cy="767687"/>
          </a:xfrm>
          <a:prstGeom prst="rect">
            <a:avLst/>
          </a:prstGeom>
        </p:spPr>
        <p:txBody>
          <a:bodyPr/>
          <a:lstStyle/>
          <a:p>
            <a:fld id="{9BE36B53-F241-4643-9BA3-27007E19822B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0178548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0" y="0"/>
            <a:ext cx="9144000" cy="6860799"/>
            <a:chOff x="0" y="0"/>
            <a:chExt cx="9144000" cy="6860799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7019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/>
            <p:nvPr/>
          </p:nvSpPr>
          <p:spPr bwMode="gray">
            <a:xfrm rot="15687606">
              <a:off x="2769747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8"/>
            <p:cNvSpPr/>
            <p:nvPr/>
          </p:nvSpPr>
          <p:spPr bwMode="gray">
            <a:xfrm rot="16200000">
              <a:off x="2548536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1447800"/>
            <a:ext cx="2712589" cy="1495588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68927" y="1441182"/>
            <a:ext cx="3632850" cy="45720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866440" y="3086845"/>
            <a:ext cx="2712589" cy="2938036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14" name="Rectangle 13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766428" y="295730"/>
            <a:ext cx="628813" cy="767687"/>
          </a:xfrm>
          <a:prstGeom prst="rect">
            <a:avLst/>
          </a:prstGeom>
        </p:spPr>
        <p:txBody>
          <a:bodyPr/>
          <a:lstStyle/>
          <a:p>
            <a:fld id="{9BE36B53-F241-4643-9BA3-27007E19822B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7170556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0" y="0"/>
            <a:ext cx="9144000" cy="6860799"/>
            <a:chOff x="0" y="0"/>
            <a:chExt cx="9144000" cy="6860799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7019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/>
            <p:nvPr/>
          </p:nvSpPr>
          <p:spPr bwMode="gray">
            <a:xfrm rot="15687606">
              <a:off x="3074559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8"/>
            <p:cNvSpPr/>
            <p:nvPr/>
          </p:nvSpPr>
          <p:spPr bwMode="gray">
            <a:xfrm rot="16200000">
              <a:off x="2852610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1591" y="1340000"/>
            <a:ext cx="3001938" cy="161619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722909" y="1320800"/>
            <a:ext cx="2791102" cy="42164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851591" y="3086100"/>
            <a:ext cx="3001938" cy="24511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14" name="Rectangle 13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766428" y="295730"/>
            <a:ext cx="628813" cy="767687"/>
          </a:xfrm>
          <a:prstGeom prst="rect">
            <a:avLst/>
          </a:prstGeom>
        </p:spPr>
        <p:txBody>
          <a:bodyPr/>
          <a:lstStyle/>
          <a:p>
            <a:fld id="{9BE36B53-F241-4643-9BA3-27007E19822B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8313299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0" y="0"/>
            <a:ext cx="9144000" cy="6860799"/>
            <a:chOff x="0" y="0"/>
            <a:chExt cx="9144000" cy="6860799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7019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Rectangle 8"/>
            <p:cNvSpPr/>
            <p:nvPr/>
          </p:nvSpPr>
          <p:spPr>
            <a:xfrm>
              <a:off x="421503" y="402165"/>
              <a:ext cx="8327939" cy="3141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0204164">
              <a:off x="426788" y="4564241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9"/>
            <p:cNvSpPr/>
            <p:nvPr/>
          </p:nvSpPr>
          <p:spPr bwMode="gray">
            <a:xfrm rot="10800000">
              <a:off x="485023" y="2670079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5" y="4961453"/>
            <a:ext cx="6422002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1" y="685800"/>
            <a:ext cx="6422004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866443" y="5528191"/>
            <a:ext cx="6422003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14" name="Rectangle 13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766428" y="295730"/>
            <a:ext cx="628813" cy="767687"/>
          </a:xfrm>
          <a:prstGeom prst="rect">
            <a:avLst/>
          </a:prstGeom>
        </p:spPr>
        <p:txBody>
          <a:bodyPr/>
          <a:lstStyle/>
          <a:p>
            <a:fld id="{9BE36B53-F241-4643-9BA3-27007E19822B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369390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9144000" cy="6860799"/>
            <a:chOff x="0" y="0"/>
            <a:chExt cx="9144000" cy="6860799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7019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21010068">
              <a:off x="6359946" y="2780895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>
            <a:xfrm>
              <a:off x="485023" y="4343399"/>
              <a:ext cx="8182128" cy="21124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8"/>
            <p:cNvSpPr/>
            <p:nvPr/>
          </p:nvSpPr>
          <p:spPr bwMode="gray">
            <a:xfrm>
              <a:off x="485023" y="2854646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927101"/>
            <a:ext cx="6422004" cy="1692720"/>
          </a:xfrm>
        </p:spPr>
        <p:txBody>
          <a:bodyPr anchor="ctr"/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0" y="3488023"/>
            <a:ext cx="6422005" cy="2536858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12" name="Rectangle 11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66428" y="295730"/>
            <a:ext cx="628813" cy="767687"/>
          </a:xfrm>
          <a:prstGeom prst="rect">
            <a:avLst/>
          </a:prstGeom>
        </p:spPr>
        <p:txBody>
          <a:bodyPr/>
          <a:lstStyle/>
          <a:p>
            <a:fld id="{9BE36B53-F241-4643-9BA3-27007E19822B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9044508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9144000" cy="6860799"/>
            <a:chOff x="0" y="0"/>
            <a:chExt cx="9144000" cy="6860799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6299432" y="587019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/>
            <p:nvPr/>
          </p:nvSpPr>
          <p:spPr bwMode="gray">
            <a:xfrm rot="21010068">
              <a:off x="6359946" y="4309201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Freeform 12"/>
            <p:cNvSpPr/>
            <p:nvPr/>
          </p:nvSpPr>
          <p:spPr bwMode="gray">
            <a:xfrm>
              <a:off x="485023" y="4381500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3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12" name="TextBox 11"/>
          <p:cNvSpPr txBox="1"/>
          <p:nvPr/>
        </p:nvSpPr>
        <p:spPr bwMode="gray">
          <a:xfrm>
            <a:off x="7033422" y="2898648"/>
            <a:ext cx="6605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8000" dirty="0"/>
              <a:t>”</a:t>
            </a:r>
          </a:p>
        </p:txBody>
      </p:sp>
      <p:sp>
        <p:nvSpPr>
          <p:cNvPr id="11" name="TextBox 10"/>
          <p:cNvSpPr txBox="1"/>
          <p:nvPr/>
        </p:nvSpPr>
        <p:spPr bwMode="gray">
          <a:xfrm>
            <a:off x="651683" y="589767"/>
            <a:ext cx="60159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8000" dirty="0"/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8058" y="903421"/>
            <a:ext cx="6160385" cy="2895658"/>
          </a:xfrm>
        </p:spPr>
        <p:txBody>
          <a:bodyPr/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387279" y="3809278"/>
            <a:ext cx="5646142" cy="333113"/>
          </a:xfrm>
        </p:spPr>
        <p:txBody>
          <a:bodyPr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0" y="5000815"/>
            <a:ext cx="6422005" cy="1024065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22" name="Rectangle 21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66428" y="295730"/>
            <a:ext cx="628813" cy="767687"/>
          </a:xfrm>
          <a:prstGeom prst="rect">
            <a:avLst/>
          </a:prstGeom>
        </p:spPr>
        <p:txBody>
          <a:bodyPr/>
          <a:lstStyle/>
          <a:p>
            <a:fld id="{9BE36B53-F241-4643-9BA3-27007E19822B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4908864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9144000" cy="6860799"/>
            <a:chOff x="0" y="0"/>
            <a:chExt cx="9144000" cy="6860799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587019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21010068">
              <a:off x="6359946" y="431124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7"/>
            <p:cNvSpPr/>
            <p:nvPr/>
          </p:nvSpPr>
          <p:spPr bwMode="gray">
            <a:xfrm>
              <a:off x="485023" y="4381500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7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2057400"/>
            <a:ext cx="6422004" cy="2095500"/>
          </a:xfrm>
        </p:spPr>
        <p:txBody>
          <a:bodyPr anchor="b"/>
          <a:lstStyle>
            <a:lvl1pPr algn="l">
              <a:defRPr sz="36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1" y="5024908"/>
            <a:ext cx="6422004" cy="994891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12" name="Rectangle 11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66428" y="295730"/>
            <a:ext cx="628813" cy="767687"/>
          </a:xfrm>
          <a:prstGeom prst="rect">
            <a:avLst/>
          </a:prstGeom>
        </p:spPr>
        <p:txBody>
          <a:bodyPr/>
          <a:lstStyle/>
          <a:p>
            <a:fld id="{9BE36B53-F241-4643-9BA3-27007E19822B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8127423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922305"/>
            <a:ext cx="6423592" cy="714660"/>
          </a:xfrm>
        </p:spPr>
        <p:txBody>
          <a:bodyPr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1" y="2489200"/>
            <a:ext cx="2313433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5"/>
          </p:nvPr>
        </p:nvSpPr>
        <p:spPr>
          <a:xfrm>
            <a:off x="866440" y="3147165"/>
            <a:ext cx="2313432" cy="2877714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08472" y="2489200"/>
            <a:ext cx="2326750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6"/>
          </p:nvPr>
        </p:nvSpPr>
        <p:spPr>
          <a:xfrm>
            <a:off x="3408472" y="3147165"/>
            <a:ext cx="2326749" cy="2869878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63820" y="2489201"/>
            <a:ext cx="2313740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63821" y="3147164"/>
            <a:ext cx="2313740" cy="2888366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294530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849521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766428" y="295730"/>
            <a:ext cx="628813" cy="767687"/>
          </a:xfrm>
          <a:prstGeom prst="rect">
            <a:avLst/>
          </a:prstGeom>
        </p:spPr>
        <p:txBody>
          <a:bodyPr/>
          <a:lstStyle/>
          <a:p>
            <a:fld id="{9BE36B53-F241-4643-9BA3-27007E19822B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4117429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927101"/>
            <a:ext cx="6423592" cy="709864"/>
          </a:xfrm>
        </p:spPr>
        <p:txBody>
          <a:bodyPr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461" y="4180095"/>
            <a:ext cx="2299042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2743" y="2486221"/>
            <a:ext cx="2021456" cy="1450321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21"/>
          </p:nvPr>
        </p:nvSpPr>
        <p:spPr>
          <a:xfrm>
            <a:off x="881461" y="4837558"/>
            <a:ext cx="2298410" cy="1187321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04318" y="4179596"/>
            <a:ext cx="2317790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16"/>
          </p:nvPr>
        </p:nvSpPr>
        <p:spPr>
          <a:xfrm>
            <a:off x="3550622" y="2509453"/>
            <a:ext cx="2025182" cy="1427089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404318" y="4837558"/>
            <a:ext cx="2330903" cy="1187321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63821" y="4179595"/>
            <a:ext cx="2299492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17"/>
          </p:nvPr>
        </p:nvSpPr>
        <p:spPr>
          <a:xfrm>
            <a:off x="6104946" y="2509453"/>
            <a:ext cx="2018839" cy="1427089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63821" y="4837558"/>
            <a:ext cx="2299492" cy="1187321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21" name="Straight Connector 20"/>
          <p:cNvCxnSpPr/>
          <p:nvPr/>
        </p:nvCxnSpPr>
        <p:spPr>
          <a:xfrm>
            <a:off x="3290019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5849521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766428" y="295730"/>
            <a:ext cx="628813" cy="767687"/>
          </a:xfrm>
          <a:prstGeom prst="rect">
            <a:avLst/>
          </a:prstGeom>
        </p:spPr>
        <p:txBody>
          <a:bodyPr/>
          <a:lstStyle/>
          <a:p>
            <a:fld id="{9BE36B53-F241-4643-9BA3-27007E19822B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8825965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66428" y="295730"/>
            <a:ext cx="628813" cy="767687"/>
          </a:xfrm>
          <a:prstGeom prst="rect">
            <a:avLst/>
          </a:prstGeom>
        </p:spPr>
        <p:txBody>
          <a:bodyPr/>
          <a:lstStyle/>
          <a:p>
            <a:fld id="{9BE36B53-F241-4643-9BA3-27007E19822B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447922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9144000" cy="6860799"/>
            <a:chOff x="0" y="0"/>
            <a:chExt cx="9144000" cy="6860799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6299432" y="587019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/>
            <p:nvPr/>
          </p:nvSpPr>
          <p:spPr bwMode="gray">
            <a:xfrm rot="4966650">
              <a:off x="4673046" y="5107506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8"/>
            <p:cNvSpPr/>
            <p:nvPr/>
          </p:nvSpPr>
          <p:spPr bwMode="gray">
            <a:xfrm rot="5400000">
              <a:off x="1299309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 bwMode="gray">
            <a:xfrm>
              <a:off x="414867" y="402165"/>
              <a:ext cx="46105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168970" y="1447799"/>
            <a:ext cx="1077347" cy="4571999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66440" y="1447799"/>
            <a:ext cx="4417234" cy="45720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14" name="Rectangle 13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66428" y="295730"/>
            <a:ext cx="628813" cy="767687"/>
          </a:xfrm>
          <a:prstGeom prst="rect">
            <a:avLst/>
          </a:prstGeom>
        </p:spPr>
        <p:txBody>
          <a:bodyPr/>
          <a:lstStyle/>
          <a:p>
            <a:fld id="{9BE36B53-F241-4643-9BA3-27007E19822B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7043069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 bwMode="gray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35" name="Rectangle 23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457200" y="6524625"/>
            <a:ext cx="21336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13336" name="Rectangle 24"/>
          <p:cNvSpPr>
            <a:spLocks noGrp="1" noChangeArrowheads="1"/>
          </p:cNvSpPr>
          <p:nvPr>
            <p:ph type="ftr" sz="quarter" idx="3"/>
          </p:nvPr>
        </p:nvSpPr>
        <p:spPr>
          <a:xfrm>
            <a:off x="3452813" y="6494463"/>
            <a:ext cx="2895600" cy="152400"/>
          </a:xfrm>
        </p:spPr>
        <p:txBody>
          <a:bodyPr/>
          <a:lstStyle>
            <a:lvl1pPr algn="ctr">
              <a:defRPr sz="1400" b="0">
                <a:solidFill>
                  <a:schemeClr val="fol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13341" name="Text Box 29"/>
          <p:cNvSpPr txBox="1">
            <a:spLocks noChangeArrowheads="1"/>
          </p:cNvSpPr>
          <p:nvPr/>
        </p:nvSpPr>
        <p:spPr bwMode="black">
          <a:xfrm>
            <a:off x="7473950" y="6121400"/>
            <a:ext cx="1143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ko-KR" sz="2400" b="1" dirty="0">
                <a:effectLst/>
                <a:latin typeface="Verdana" pitchFamily="34" charset="0"/>
              </a:rPr>
              <a:t>LOGO</a:t>
            </a:r>
          </a:p>
        </p:txBody>
      </p:sp>
      <p:sp>
        <p:nvSpPr>
          <p:cNvPr id="13489" name="Rectangle 177"/>
          <p:cNvSpPr>
            <a:spLocks noGrp="1" noChangeArrowheads="1"/>
          </p:cNvSpPr>
          <p:nvPr>
            <p:ph type="ctrTitle" sz="quarter"/>
          </p:nvPr>
        </p:nvSpPr>
        <p:spPr bwMode="auto">
          <a:xfrm>
            <a:off x="620713" y="1757363"/>
            <a:ext cx="6821487" cy="1470025"/>
          </a:xfrm>
        </p:spPr>
        <p:txBody>
          <a:bodyPr/>
          <a:lstStyle>
            <a:lvl1pPr algn="ctr">
              <a:defRPr sz="3600">
                <a:solidFill>
                  <a:srgbClr val="013B41"/>
                </a:solidFill>
              </a:defRPr>
            </a:lvl1pPr>
          </a:lstStyle>
          <a:p>
            <a:pPr lvl="0"/>
            <a:r>
              <a:rPr lang="ru-RU" altLang="zh-CN" noProof="0" smtClean="0"/>
              <a:t>Образец заголовка</a:t>
            </a:r>
            <a:endParaRPr lang="zh-CN" altLang="en-US" noProof="0" smtClean="0"/>
          </a:p>
        </p:txBody>
      </p:sp>
    </p:spTree>
    <p:extLst>
      <p:ext uri="{BB962C8B-B14F-4D97-AF65-F5344CB8AC3E}">
        <p14:creationId xmlns:p14="http://schemas.microsoft.com/office/powerpoint/2010/main" val="32205487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187539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3543840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058863" y="1209675"/>
            <a:ext cx="3484562" cy="45545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95825" y="1209675"/>
            <a:ext cx="3484563" cy="45545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7461928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5321231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59856152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54292424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4727231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7170418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3618568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040563" y="128588"/>
            <a:ext cx="1993900" cy="56356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058863" y="128588"/>
            <a:ext cx="5829300" cy="56356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8190284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BE36B53-F241-4643-9BA3-27007E19822B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25069951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95A71564-61D2-4E48-ADD8-090652705612}" type="datetimeFigureOut">
              <a:rPr lang="ru-RU" smtClean="0"/>
              <a:t>30.03.2015</a:t>
            </a:fld>
            <a:endParaRPr lang="ru-RU" dirty="0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E1348EE9-D723-4B6B-B6CB-B940CA168477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3" name="Прямоугольник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2" name="Прямоугольник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350995903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71564-61D2-4E48-ADD8-090652705612}" type="datetimeFigureOut">
              <a:rPr lang="ru-RU" smtClean="0"/>
              <a:t>30.03.2015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48EE9-D723-4B6B-B6CB-B940CA168477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429356021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95A71564-61D2-4E48-ADD8-090652705612}" type="datetimeFigureOut">
              <a:rPr lang="ru-RU" smtClean="0"/>
              <a:t>30.03.2015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E1348EE9-D723-4B6B-B6CB-B940CA168477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336582435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71564-61D2-4E48-ADD8-090652705612}" type="datetimeFigureOut">
              <a:rPr lang="ru-RU" smtClean="0"/>
              <a:t>30.03.2015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48EE9-D723-4B6B-B6CB-B940CA168477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702191870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71564-61D2-4E48-ADD8-090652705612}" type="datetimeFigureOut">
              <a:rPr lang="ru-RU" smtClean="0"/>
              <a:t>30.03.2015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48EE9-D723-4B6B-B6CB-B940CA168477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6542451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71564-61D2-4E48-ADD8-090652705612}" type="datetimeFigureOut">
              <a:rPr lang="ru-RU" smtClean="0"/>
              <a:t>30.03.2015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48EE9-D723-4B6B-B6CB-B940CA168477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1733571807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71564-61D2-4E48-ADD8-090652705612}" type="datetimeFigureOut">
              <a:rPr lang="ru-RU" smtClean="0"/>
              <a:t>30.03.2015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48EE9-D723-4B6B-B6CB-B940CA168477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362360104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71564-61D2-4E48-ADD8-090652705612}" type="datetimeFigureOut">
              <a:rPr lang="ru-RU" smtClean="0"/>
              <a:t>30.03.2015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48EE9-D723-4B6B-B6CB-B940CA168477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Содержимое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96882027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71564-61D2-4E48-ADD8-090652705612}" type="datetimeFigureOut">
              <a:rPr lang="ru-RU" smtClean="0"/>
              <a:t>30.03.2015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48EE9-D723-4B6B-B6CB-B940CA168477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127190419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71564-61D2-4E48-ADD8-090652705612}" type="datetimeFigureOut">
              <a:rPr lang="ru-RU" smtClean="0"/>
              <a:t>30.03.2015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48EE9-D723-4B6B-B6CB-B940CA16847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71681980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71564-61D2-4E48-ADD8-090652705612}" type="datetimeFigureOut">
              <a:rPr lang="ru-RU" smtClean="0"/>
              <a:t>30.03.2015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48EE9-D723-4B6B-B6CB-B940CA168477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8" name="Равнобедренный треугольник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753689923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0" y="0"/>
              <a:ext cx="5760" cy="4320"/>
              <a:chOff x="0" y="0"/>
              <a:chExt cx="5760" cy="4320"/>
            </a:xfrm>
          </p:grpSpPr>
          <p:sp>
            <p:nvSpPr>
              <p:cNvPr id="7" name="Rectangle 4"/>
              <p:cNvSpPr>
                <a:spLocks noChangeArrowheads="1"/>
              </p:cNvSpPr>
              <p:nvPr/>
            </p:nvSpPr>
            <p:spPr bwMode="ltGray">
              <a:xfrm>
                <a:off x="0" y="1248"/>
                <a:ext cx="5760" cy="1104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IN"/>
              </a:p>
            </p:txBody>
          </p:sp>
          <p:sp>
            <p:nvSpPr>
              <p:cNvPr id="8" name="Rectangle 5" descr="Cacback"/>
              <p:cNvSpPr>
                <a:spLocks noChangeArrowheads="1"/>
              </p:cNvSpPr>
              <p:nvPr/>
            </p:nvSpPr>
            <p:spPr bwMode="ltGray">
              <a:xfrm>
                <a:off x="0" y="0"/>
                <a:ext cx="1119" cy="4320"/>
              </a:xfrm>
              <a:prstGeom prst="rect">
                <a:avLst/>
              </a:prstGeom>
              <a:blipFill dpi="0" rotWithShape="0">
                <a:blip r:embed="rId2"/>
                <a:srcRect/>
                <a:tile tx="0" ty="0" sx="100000" sy="100000" flip="none" algn="tl"/>
              </a:blip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IN"/>
              </a:p>
            </p:txBody>
          </p:sp>
        </p:grpSp>
        <p:sp>
          <p:nvSpPr>
            <p:cNvPr id="6" name="Rectangle 6"/>
            <p:cNvSpPr>
              <a:spLocks noChangeArrowheads="1"/>
            </p:cNvSpPr>
            <p:nvPr/>
          </p:nvSpPr>
          <p:spPr bwMode="white">
            <a:xfrm>
              <a:off x="816" y="2592"/>
              <a:ext cx="701" cy="1728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IN"/>
            </a:p>
          </p:txBody>
        </p:sp>
      </p:grpSp>
      <p:grpSp>
        <p:nvGrpSpPr>
          <p:cNvPr id="9" name="Group 7"/>
          <p:cNvGrpSpPr>
            <a:grpSpLocks/>
          </p:cNvGrpSpPr>
          <p:nvPr/>
        </p:nvGrpSpPr>
        <p:grpSpPr bwMode="auto">
          <a:xfrm>
            <a:off x="0" y="1371600"/>
            <a:ext cx="8405813" cy="1246188"/>
            <a:chOff x="0" y="864"/>
            <a:chExt cx="5295" cy="785"/>
          </a:xfrm>
        </p:grpSpPr>
        <p:sp>
          <p:nvSpPr>
            <p:cNvPr id="10" name="Freeform 8"/>
            <p:cNvSpPr>
              <a:spLocks/>
            </p:cNvSpPr>
            <p:nvPr/>
          </p:nvSpPr>
          <p:spPr bwMode="auto">
            <a:xfrm rot="-507431">
              <a:off x="0" y="1477"/>
              <a:ext cx="1059" cy="172"/>
            </a:xfrm>
            <a:custGeom>
              <a:avLst/>
              <a:gdLst/>
              <a:ahLst/>
              <a:cxnLst>
                <a:cxn ang="0">
                  <a:pos x="1059" y="0"/>
                </a:cxn>
                <a:cxn ang="0">
                  <a:pos x="147" y="144"/>
                </a:cxn>
                <a:cxn ang="0">
                  <a:pos x="177" y="171"/>
                </a:cxn>
                <a:cxn ang="0">
                  <a:pos x="1059" y="24"/>
                </a:cxn>
                <a:cxn ang="0">
                  <a:pos x="1059" y="0"/>
                </a:cxn>
              </a:cxnLst>
              <a:rect l="0" t="0" r="r" b="b"/>
              <a:pathLst>
                <a:path w="1059" h="172">
                  <a:moveTo>
                    <a:pt x="1059" y="0"/>
                  </a:moveTo>
                  <a:cubicBezTo>
                    <a:pt x="543" y="45"/>
                    <a:pt x="291" y="112"/>
                    <a:pt x="147" y="144"/>
                  </a:cubicBezTo>
                  <a:cubicBezTo>
                    <a:pt x="0" y="172"/>
                    <a:pt x="153" y="147"/>
                    <a:pt x="177" y="171"/>
                  </a:cubicBezTo>
                  <a:cubicBezTo>
                    <a:pt x="329" y="151"/>
                    <a:pt x="339" y="99"/>
                    <a:pt x="1059" y="24"/>
                  </a:cubicBezTo>
                  <a:cubicBezTo>
                    <a:pt x="1059" y="24"/>
                    <a:pt x="1059" y="0"/>
                    <a:pt x="1059" y="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1"/>
                </a:gs>
                <a:gs pos="100000">
                  <a:schemeClr val="bg2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IN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auto">
            <a:xfrm rot="-507431">
              <a:off x="1173" y="864"/>
              <a:ext cx="4122" cy="630"/>
            </a:xfrm>
            <a:custGeom>
              <a:avLst/>
              <a:gdLst/>
              <a:ahLst/>
              <a:cxnLst>
                <a:cxn ang="0">
                  <a:pos x="0" y="204"/>
                </a:cxn>
                <a:cxn ang="0">
                  <a:pos x="3544" y="348"/>
                </a:cxn>
                <a:cxn ang="0">
                  <a:pos x="3680" y="630"/>
                </a:cxn>
                <a:cxn ang="0">
                  <a:pos x="3616" y="624"/>
                </a:cxn>
                <a:cxn ang="0">
                  <a:pos x="3534" y="368"/>
                </a:cxn>
                <a:cxn ang="0">
                  <a:pos x="17" y="231"/>
                </a:cxn>
                <a:cxn ang="0">
                  <a:pos x="0" y="204"/>
                </a:cxn>
              </a:cxnLst>
              <a:rect l="0" t="0" r="r" b="b"/>
              <a:pathLst>
                <a:path w="4122" h="630">
                  <a:moveTo>
                    <a:pt x="0" y="204"/>
                  </a:moveTo>
                  <a:cubicBezTo>
                    <a:pt x="255" y="198"/>
                    <a:pt x="1686" y="0"/>
                    <a:pt x="3544" y="348"/>
                  </a:cubicBezTo>
                  <a:cubicBezTo>
                    <a:pt x="4122" y="464"/>
                    <a:pt x="3754" y="614"/>
                    <a:pt x="3680" y="630"/>
                  </a:cubicBezTo>
                  <a:cubicBezTo>
                    <a:pt x="3680" y="630"/>
                    <a:pt x="3642" y="626"/>
                    <a:pt x="3616" y="624"/>
                  </a:cubicBezTo>
                  <a:cubicBezTo>
                    <a:pt x="3678" y="612"/>
                    <a:pt x="4118" y="488"/>
                    <a:pt x="3534" y="368"/>
                  </a:cubicBezTo>
                  <a:cubicBezTo>
                    <a:pt x="2029" y="98"/>
                    <a:pt x="696" y="156"/>
                    <a:pt x="17" y="231"/>
                  </a:cubicBezTo>
                  <a:cubicBezTo>
                    <a:pt x="17" y="231"/>
                    <a:pt x="0" y="204"/>
                    <a:pt x="0" y="204"/>
                  </a:cubicBez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IN"/>
            </a:p>
          </p:txBody>
        </p:sp>
        <p:grpSp>
          <p:nvGrpSpPr>
            <p:cNvPr id="12" name="Group 10"/>
            <p:cNvGrpSpPr>
              <a:grpSpLocks/>
            </p:cNvGrpSpPr>
            <p:nvPr/>
          </p:nvGrpSpPr>
          <p:grpSpPr bwMode="auto">
            <a:xfrm>
              <a:off x="1008" y="1248"/>
              <a:ext cx="288" cy="288"/>
              <a:chOff x="1033" y="326"/>
              <a:chExt cx="192" cy="192"/>
            </a:xfrm>
          </p:grpSpPr>
          <p:sp>
            <p:nvSpPr>
              <p:cNvPr id="13" name="Oval 11"/>
              <p:cNvSpPr>
                <a:spLocks noChangeArrowheads="1"/>
              </p:cNvSpPr>
              <p:nvPr/>
            </p:nvSpPr>
            <p:spPr bwMode="auto">
              <a:xfrm>
                <a:off x="1033" y="326"/>
                <a:ext cx="192" cy="192"/>
              </a:xfrm>
              <a:prstGeom prst="ellipse">
                <a:avLst/>
              </a:prstGeom>
              <a:gradFill rotWithShape="0">
                <a:gsLst>
                  <a:gs pos="0">
                    <a:schemeClr val="bg2"/>
                  </a:gs>
                  <a:gs pos="100000">
                    <a:srgbClr val="000000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IN"/>
              </a:p>
            </p:txBody>
          </p:sp>
          <p:sp>
            <p:nvSpPr>
              <p:cNvPr id="14" name="Oval 12"/>
              <p:cNvSpPr>
                <a:spLocks noChangeArrowheads="1"/>
              </p:cNvSpPr>
              <p:nvPr/>
            </p:nvSpPr>
            <p:spPr bwMode="auto">
              <a:xfrm>
                <a:off x="1129" y="377"/>
                <a:ext cx="47" cy="48"/>
              </a:xfrm>
              <a:prstGeom prst="ellipse">
                <a:avLst/>
              </a:prstGeom>
              <a:gradFill rotWithShape="0">
                <a:gsLst>
                  <a:gs pos="0">
                    <a:srgbClr val="FFFFCC"/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IN"/>
              </a:p>
            </p:txBody>
          </p:sp>
          <p:sp>
            <p:nvSpPr>
              <p:cNvPr id="15" name="Oval 13"/>
              <p:cNvSpPr>
                <a:spLocks noChangeArrowheads="1"/>
              </p:cNvSpPr>
              <p:nvPr/>
            </p:nvSpPr>
            <p:spPr bwMode="auto">
              <a:xfrm>
                <a:off x="1063" y="350"/>
                <a:ext cx="47" cy="48"/>
              </a:xfrm>
              <a:prstGeom prst="ellipse">
                <a:avLst/>
              </a:prstGeom>
              <a:gradFill rotWithShape="0">
                <a:gsLst>
                  <a:gs pos="0">
                    <a:srgbClr val="FFFFCC"/>
                  </a:gs>
                  <a:gs pos="100000">
                    <a:srgbClr val="000000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IN"/>
              </a:p>
            </p:txBody>
          </p:sp>
          <p:sp>
            <p:nvSpPr>
              <p:cNvPr id="16" name="Oval 14"/>
              <p:cNvSpPr>
                <a:spLocks noChangeArrowheads="1"/>
              </p:cNvSpPr>
              <p:nvPr/>
            </p:nvSpPr>
            <p:spPr bwMode="auto">
              <a:xfrm>
                <a:off x="1063" y="404"/>
                <a:ext cx="47" cy="48"/>
              </a:xfrm>
              <a:prstGeom prst="ellipse">
                <a:avLst/>
              </a:prstGeom>
              <a:gradFill rotWithShape="0">
                <a:gsLst>
                  <a:gs pos="0">
                    <a:srgbClr val="FFFFCC"/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IN"/>
              </a:p>
            </p:txBody>
          </p:sp>
          <p:sp>
            <p:nvSpPr>
              <p:cNvPr id="17" name="Oval 15"/>
              <p:cNvSpPr>
                <a:spLocks noChangeArrowheads="1"/>
              </p:cNvSpPr>
              <p:nvPr/>
            </p:nvSpPr>
            <p:spPr bwMode="auto">
              <a:xfrm>
                <a:off x="1108" y="422"/>
                <a:ext cx="47" cy="48"/>
              </a:xfrm>
              <a:prstGeom prst="ellipse">
                <a:avLst/>
              </a:prstGeom>
              <a:gradFill rotWithShape="0">
                <a:gsLst>
                  <a:gs pos="0">
                    <a:srgbClr val="FFFFCC"/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IN"/>
              </a:p>
            </p:txBody>
          </p:sp>
          <p:sp>
            <p:nvSpPr>
              <p:cNvPr id="18" name="Oval 16"/>
              <p:cNvSpPr>
                <a:spLocks noChangeArrowheads="1"/>
              </p:cNvSpPr>
              <p:nvPr/>
            </p:nvSpPr>
            <p:spPr bwMode="auto">
              <a:xfrm>
                <a:off x="1168" y="416"/>
                <a:ext cx="47" cy="48"/>
              </a:xfrm>
              <a:prstGeom prst="ellipse">
                <a:avLst/>
              </a:prstGeom>
              <a:gradFill rotWithShape="0">
                <a:gsLst>
                  <a:gs pos="0">
                    <a:srgbClr val="FFFFCC"/>
                  </a:gs>
                  <a:gs pos="100000">
                    <a:srgbClr val="000000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IN"/>
              </a:p>
            </p:txBody>
          </p:sp>
          <p:sp>
            <p:nvSpPr>
              <p:cNvPr id="19" name="Oval 17"/>
              <p:cNvSpPr>
                <a:spLocks noChangeArrowheads="1"/>
              </p:cNvSpPr>
              <p:nvPr/>
            </p:nvSpPr>
            <p:spPr bwMode="auto">
              <a:xfrm>
                <a:off x="1120" y="461"/>
                <a:ext cx="47" cy="48"/>
              </a:xfrm>
              <a:prstGeom prst="ellipse">
                <a:avLst/>
              </a:prstGeom>
              <a:gradFill rotWithShape="0">
                <a:gsLst>
                  <a:gs pos="0">
                    <a:srgbClr val="FFFFCC"/>
                  </a:gs>
                  <a:gs pos="100000">
                    <a:srgbClr val="000000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IN"/>
              </a:p>
            </p:txBody>
          </p:sp>
          <p:sp>
            <p:nvSpPr>
              <p:cNvPr id="20" name="Oval 18"/>
              <p:cNvSpPr>
                <a:spLocks noChangeArrowheads="1"/>
              </p:cNvSpPr>
              <p:nvPr/>
            </p:nvSpPr>
            <p:spPr bwMode="auto">
              <a:xfrm>
                <a:off x="1063" y="452"/>
                <a:ext cx="47" cy="48"/>
              </a:xfrm>
              <a:prstGeom prst="ellipse">
                <a:avLst/>
              </a:prstGeom>
              <a:gradFill rotWithShape="0">
                <a:gsLst>
                  <a:gs pos="0">
                    <a:srgbClr val="FFFFCC"/>
                  </a:gs>
                  <a:gs pos="100000">
                    <a:srgbClr val="000000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IN"/>
              </a:p>
            </p:txBody>
          </p:sp>
          <p:sp>
            <p:nvSpPr>
              <p:cNvPr id="21" name="Oval 19"/>
              <p:cNvSpPr>
                <a:spLocks noChangeArrowheads="1"/>
              </p:cNvSpPr>
              <p:nvPr/>
            </p:nvSpPr>
            <p:spPr bwMode="auto">
              <a:xfrm>
                <a:off x="1117" y="329"/>
                <a:ext cx="47" cy="48"/>
              </a:xfrm>
              <a:prstGeom prst="ellipse">
                <a:avLst/>
              </a:prstGeom>
              <a:gradFill rotWithShape="0">
                <a:gsLst>
                  <a:gs pos="0">
                    <a:srgbClr val="FFFFCC"/>
                  </a:gs>
                  <a:gs pos="100000">
                    <a:srgbClr val="000000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IN"/>
              </a:p>
            </p:txBody>
          </p:sp>
        </p:grpSp>
      </p:grpSp>
      <p:sp>
        <p:nvSpPr>
          <p:cNvPr id="49172" name="Rectangle 20"/>
          <p:cNvSpPr>
            <a:spLocks noGrp="1" noChangeArrowheads="1"/>
          </p:cNvSpPr>
          <p:nvPr>
            <p:ph type="ctrTitle"/>
          </p:nvPr>
        </p:nvSpPr>
        <p:spPr>
          <a:xfrm>
            <a:off x="1828800" y="2133600"/>
            <a:ext cx="7315200" cy="1600200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9173" name="Rectangle 21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267200"/>
            <a:ext cx="6400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22" name="Rectangle 22"/>
          <p:cNvSpPr>
            <a:spLocks noGrp="1" noChangeArrowheads="1"/>
          </p:cNvSpPr>
          <p:nvPr>
            <p:ph type="dt" sz="half" idx="10"/>
          </p:nvPr>
        </p:nvSpPr>
        <p:spPr>
          <a:xfrm>
            <a:off x="1371600" y="6248400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fld id="{95A71564-61D2-4E48-ADD8-090652705612}" type="datetimeFigureOut">
              <a:rPr lang="ru-RU" smtClean="0"/>
              <a:t>30.03.2015</a:t>
            </a:fld>
            <a:endParaRPr lang="ru-RU" dirty="0"/>
          </a:p>
        </p:txBody>
      </p:sp>
      <p:sp>
        <p:nvSpPr>
          <p:cNvPr id="23" name="Rectangle 23"/>
          <p:cNvSpPr>
            <a:spLocks noGrp="1" noChangeArrowheads="1"/>
          </p:cNvSpPr>
          <p:nvPr>
            <p:ph type="ftr" sz="quarter" idx="11"/>
          </p:nvPr>
        </p:nvSpPr>
        <p:spPr>
          <a:xfrm>
            <a:off x="37338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endParaRPr lang="ru-RU" dirty="0"/>
          </a:p>
        </p:txBody>
      </p:sp>
      <p:sp>
        <p:nvSpPr>
          <p:cNvPr id="24" name="Rectangle 24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086600" y="6248400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fld id="{E1348EE9-D723-4B6B-B6CB-B940CA16847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80980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IN"/>
          </a:p>
        </p:txBody>
      </p:sp>
      <p:sp>
        <p:nvSpPr>
          <p:cNvPr id="4" name="Rectangle 2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5A71564-61D2-4E48-ADD8-090652705612}" type="datetimeFigureOut">
              <a:rPr lang="ru-RU" smtClean="0"/>
              <a:t>30.03.2015</a:t>
            </a:fld>
            <a:endParaRPr lang="ru-RU" dirty="0"/>
          </a:p>
        </p:txBody>
      </p:sp>
      <p:sp>
        <p:nvSpPr>
          <p:cNvPr id="5" name="Rectangle 2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6" name="Rectangle 2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1348EE9-D723-4B6B-B6CB-B940CA16847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1617813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2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5A71564-61D2-4E48-ADD8-090652705612}" type="datetimeFigureOut">
              <a:rPr lang="ru-RU" smtClean="0"/>
              <a:t>30.03.2015</a:t>
            </a:fld>
            <a:endParaRPr lang="ru-RU" dirty="0"/>
          </a:p>
        </p:txBody>
      </p:sp>
      <p:sp>
        <p:nvSpPr>
          <p:cNvPr id="5" name="Rectangle 2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6" name="Rectangle 2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1348EE9-D723-4B6B-B6CB-B940CA16847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38620983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IN"/>
          </a:p>
        </p:txBody>
      </p:sp>
      <p:sp>
        <p:nvSpPr>
          <p:cNvPr id="5" name="Rectangle 2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5A71564-61D2-4E48-ADD8-090652705612}" type="datetimeFigureOut">
              <a:rPr lang="ru-RU" smtClean="0"/>
              <a:t>30.03.2015</a:t>
            </a:fld>
            <a:endParaRPr lang="ru-RU" dirty="0"/>
          </a:p>
        </p:txBody>
      </p:sp>
      <p:sp>
        <p:nvSpPr>
          <p:cNvPr id="6" name="Rectangle 2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7" name="Rectangle 2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1348EE9-D723-4B6B-B6CB-B940CA16847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3353144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IN"/>
          </a:p>
        </p:txBody>
      </p:sp>
      <p:sp>
        <p:nvSpPr>
          <p:cNvPr id="7" name="Rectangle 2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5A71564-61D2-4E48-ADD8-090652705612}" type="datetimeFigureOut">
              <a:rPr lang="ru-RU" smtClean="0"/>
              <a:t>30.03.2015</a:t>
            </a:fld>
            <a:endParaRPr lang="ru-RU" dirty="0"/>
          </a:p>
        </p:txBody>
      </p:sp>
      <p:sp>
        <p:nvSpPr>
          <p:cNvPr id="8" name="Rectangle 2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9" name="Rectangle 2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1348EE9-D723-4B6B-B6CB-B940CA16847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03601914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IN"/>
          </a:p>
        </p:txBody>
      </p:sp>
      <p:sp>
        <p:nvSpPr>
          <p:cNvPr id="3" name="Rectangle 2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5A71564-61D2-4E48-ADD8-090652705612}" type="datetimeFigureOut">
              <a:rPr lang="ru-RU" smtClean="0"/>
              <a:t>30.03.2015</a:t>
            </a:fld>
            <a:endParaRPr lang="ru-RU" dirty="0"/>
          </a:p>
        </p:txBody>
      </p:sp>
      <p:sp>
        <p:nvSpPr>
          <p:cNvPr id="4" name="Rectangle 2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5" name="Rectangle 2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1348EE9-D723-4B6B-B6CB-B940CA16847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63251238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5A71564-61D2-4E48-ADD8-090652705612}" type="datetimeFigureOut">
              <a:rPr lang="ru-RU" smtClean="0"/>
              <a:t>30.03.2015</a:t>
            </a:fld>
            <a:endParaRPr lang="ru-RU" dirty="0"/>
          </a:p>
        </p:txBody>
      </p:sp>
      <p:sp>
        <p:nvSpPr>
          <p:cNvPr id="3" name="Rectangle 2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4" name="Rectangle 2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1348EE9-D723-4B6B-B6CB-B940CA16847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05616686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5A71564-61D2-4E48-ADD8-090652705612}" type="datetimeFigureOut">
              <a:rPr lang="ru-RU" smtClean="0"/>
              <a:t>30.03.2015</a:t>
            </a:fld>
            <a:endParaRPr lang="ru-RU" dirty="0"/>
          </a:p>
        </p:txBody>
      </p:sp>
      <p:sp>
        <p:nvSpPr>
          <p:cNvPr id="6" name="Rectangle 2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7" name="Rectangle 2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1348EE9-D723-4B6B-B6CB-B940CA16847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90360029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IN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5A71564-61D2-4E48-ADD8-090652705612}" type="datetimeFigureOut">
              <a:rPr lang="ru-RU" smtClean="0"/>
              <a:t>30.03.2015</a:t>
            </a:fld>
            <a:endParaRPr lang="ru-RU" dirty="0"/>
          </a:p>
        </p:txBody>
      </p:sp>
      <p:sp>
        <p:nvSpPr>
          <p:cNvPr id="6" name="Rectangle 2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7" name="Rectangle 2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1348EE9-D723-4B6B-B6CB-B940CA16847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356252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IN"/>
          </a:p>
        </p:txBody>
      </p:sp>
      <p:sp>
        <p:nvSpPr>
          <p:cNvPr id="4" name="Rectangle 2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5A71564-61D2-4E48-ADD8-090652705612}" type="datetimeFigureOut">
              <a:rPr lang="ru-RU" smtClean="0"/>
              <a:t>30.03.2015</a:t>
            </a:fld>
            <a:endParaRPr lang="ru-RU" dirty="0"/>
          </a:p>
        </p:txBody>
      </p:sp>
      <p:sp>
        <p:nvSpPr>
          <p:cNvPr id="5" name="Rectangle 2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6" name="Rectangle 2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1348EE9-D723-4B6B-B6CB-B940CA16847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7972991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67525" y="457200"/>
            <a:ext cx="2058988" cy="56388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457200"/>
            <a:ext cx="6029325" cy="56388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IN"/>
          </a:p>
        </p:txBody>
      </p:sp>
      <p:sp>
        <p:nvSpPr>
          <p:cNvPr id="4" name="Rectangle 2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5A71564-61D2-4E48-ADD8-090652705612}" type="datetimeFigureOut">
              <a:rPr lang="ru-RU" smtClean="0"/>
              <a:t>30.03.2015</a:t>
            </a:fld>
            <a:endParaRPr lang="ru-RU" dirty="0"/>
          </a:p>
        </p:txBody>
      </p:sp>
      <p:sp>
        <p:nvSpPr>
          <p:cNvPr id="5" name="Rectangle 2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6" name="Rectangle 2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1348EE9-D723-4B6B-B6CB-B940CA16847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84314600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71564-61D2-4E48-ADD8-090652705612}" type="datetimeFigureOut">
              <a:rPr lang="ru-RU" smtClean="0"/>
              <a:t>30.03.2015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48EE9-D723-4B6B-B6CB-B940CA16847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01636767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71564-61D2-4E48-ADD8-090652705612}" type="datetimeFigureOut">
              <a:rPr lang="ru-RU" smtClean="0"/>
              <a:t>30.03.2015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48EE9-D723-4B6B-B6CB-B940CA16847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57799761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71564-61D2-4E48-ADD8-090652705612}" type="datetimeFigureOut">
              <a:rPr lang="ru-RU" smtClean="0"/>
              <a:t>30.03.2015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48EE9-D723-4B6B-B6CB-B940CA16847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3858356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71564-61D2-4E48-ADD8-090652705612}" type="datetimeFigureOut">
              <a:rPr lang="ru-RU" smtClean="0"/>
              <a:t>30.03.2015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48EE9-D723-4B6B-B6CB-B940CA16847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7123147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71564-61D2-4E48-ADD8-090652705612}" type="datetimeFigureOut">
              <a:rPr lang="ru-RU" smtClean="0"/>
              <a:t>30.03.2015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48EE9-D723-4B6B-B6CB-B940CA16847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63422415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71564-61D2-4E48-ADD8-090652705612}" type="datetimeFigureOut">
              <a:rPr lang="ru-RU" smtClean="0"/>
              <a:t>30.03.2015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48EE9-D723-4B6B-B6CB-B940CA16847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19220668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71564-61D2-4E48-ADD8-090652705612}" type="datetimeFigureOut">
              <a:rPr lang="ru-RU" smtClean="0"/>
              <a:t>30.03.2015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48EE9-D723-4B6B-B6CB-B940CA16847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283207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71564-61D2-4E48-ADD8-090652705612}" type="datetimeFigureOut">
              <a:rPr lang="ru-RU" smtClean="0"/>
              <a:t>30.03.2015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48EE9-D723-4B6B-B6CB-B940CA16847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0809964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71564-61D2-4E48-ADD8-090652705612}" type="datetimeFigureOut">
              <a:rPr lang="ru-RU" smtClean="0"/>
              <a:t>30.03.2015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48EE9-D723-4B6B-B6CB-B940CA16847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48357154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71564-61D2-4E48-ADD8-090652705612}" type="datetimeFigureOut">
              <a:rPr lang="ru-RU" smtClean="0"/>
              <a:t>30.03.2015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48EE9-D723-4B6B-B6CB-B940CA16847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10669081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71564-61D2-4E48-ADD8-090652705612}" type="datetimeFigureOut">
              <a:rPr lang="ru-RU" smtClean="0"/>
              <a:t>30.03.2015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48EE9-D723-4B6B-B6CB-B940CA16847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01303701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5B106E36-FD25-4E2D-B0AA-010F637433A0}" type="datetimeFigureOut">
              <a:rPr lang="ru-RU" smtClean="0">
                <a:solidFill>
                  <a:srgbClr val="464653"/>
                </a:solidFill>
              </a:rPr>
              <a:pPr/>
              <a:t>30.03.2015</a:t>
            </a:fld>
            <a:endParaRPr lang="ru-RU">
              <a:solidFill>
                <a:srgbClr val="464653"/>
              </a:solidFill>
            </a:endParaRPr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ru-RU">
              <a:solidFill>
                <a:srgbClr val="464653"/>
              </a:solidFill>
            </a:endParaRPr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725C68B6-61C2-468F-89AB-4B9F7531AA68}" type="slidenum">
              <a:rPr lang="ru-RU" smtClean="0">
                <a:solidFill>
                  <a:srgbClr val="464653"/>
                </a:solidFill>
              </a:rPr>
              <a:pPr/>
              <a:t>‹#›</a:t>
            </a:fld>
            <a:endParaRPr lang="ru-RU">
              <a:solidFill>
                <a:srgbClr val="464653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179568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464653"/>
                </a:solidFill>
              </a:rPr>
              <a:pPr/>
              <a:t>30.03.2015</a:t>
            </a:fld>
            <a:endParaRPr lang="ru-RU">
              <a:solidFill>
                <a:srgbClr val="464653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464653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464653"/>
                </a:solidFill>
              </a:rPr>
              <a:pPr/>
              <a:t>‹#›</a:t>
            </a:fld>
            <a:endParaRPr lang="ru-RU">
              <a:solidFill>
                <a:srgbClr val="464653"/>
              </a:solidFill>
            </a:endParaRPr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484597061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DDE9EC"/>
                </a:solidFill>
              </a:rPr>
              <a:pPr/>
              <a:t>30.03.2015</a:t>
            </a:fld>
            <a:endParaRPr lang="ru-RU">
              <a:solidFill>
                <a:srgbClr val="DDE9EC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ru-RU">
              <a:solidFill>
                <a:srgbClr val="DDE9EC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725C68B6-61C2-468F-89AB-4B9F7531AA68}" type="slidenum">
              <a:rPr lang="ru-RU" smtClean="0">
                <a:solidFill>
                  <a:srgbClr val="DDE9EC"/>
                </a:solidFill>
              </a:rPr>
              <a:pPr/>
              <a:t>‹#›</a:t>
            </a:fld>
            <a:endParaRPr lang="ru-RU">
              <a:solidFill>
                <a:srgbClr val="DDE9EC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7505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464653"/>
                </a:solidFill>
              </a:rPr>
              <a:pPr/>
              <a:t>30.03.2015</a:t>
            </a:fld>
            <a:endParaRPr lang="ru-RU">
              <a:solidFill>
                <a:srgbClr val="464653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464653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464653"/>
                </a:solidFill>
              </a:rPr>
              <a:pPr/>
              <a:t>‹#›</a:t>
            </a:fld>
            <a:endParaRPr lang="ru-RU">
              <a:solidFill>
                <a:srgbClr val="464653"/>
              </a:solidFill>
            </a:endParaRPr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78734856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464653"/>
                </a:solidFill>
              </a:rPr>
              <a:pPr/>
              <a:t>30.03.2015</a:t>
            </a:fld>
            <a:endParaRPr lang="ru-RU">
              <a:solidFill>
                <a:srgbClr val="464653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464653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464653"/>
                </a:solidFill>
              </a:rPr>
              <a:pPr/>
              <a:t>‹#›</a:t>
            </a:fld>
            <a:endParaRPr lang="ru-RU">
              <a:solidFill>
                <a:srgbClr val="464653"/>
              </a:solidFill>
            </a:endParaRPr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171898368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464653"/>
                </a:solidFill>
              </a:rPr>
              <a:pPr/>
              <a:t>30.03.2015</a:t>
            </a:fld>
            <a:endParaRPr lang="ru-RU">
              <a:solidFill>
                <a:srgbClr val="464653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464653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464653"/>
                </a:solidFill>
              </a:rPr>
              <a:pPr/>
              <a:t>‹#›</a:t>
            </a:fld>
            <a:endParaRPr lang="ru-RU">
              <a:solidFill>
                <a:srgbClr val="464653"/>
              </a:solidFill>
            </a:endParaRPr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4872935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464653"/>
                </a:solidFill>
              </a:rPr>
              <a:pPr/>
              <a:t>30.03.2015</a:t>
            </a:fld>
            <a:endParaRPr lang="ru-RU">
              <a:solidFill>
                <a:srgbClr val="464653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464653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464653"/>
                </a:solidFill>
              </a:rPr>
              <a:pPr/>
              <a:t>‹#›</a:t>
            </a:fld>
            <a:endParaRPr lang="ru-RU">
              <a:solidFill>
                <a:srgbClr val="464653"/>
              </a:solidFill>
            </a:endParaRPr>
          </a:p>
        </p:txBody>
      </p:sp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1408673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464653"/>
                </a:solidFill>
              </a:rPr>
              <a:pPr/>
              <a:t>30.03.2015</a:t>
            </a:fld>
            <a:endParaRPr lang="ru-RU">
              <a:solidFill>
                <a:srgbClr val="464653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464653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464653"/>
                </a:solidFill>
              </a:rPr>
              <a:pPr/>
              <a:t>‹#›</a:t>
            </a:fld>
            <a:endParaRPr lang="ru-RU">
              <a:solidFill>
                <a:srgbClr val="464653"/>
              </a:solidFill>
            </a:endParaRP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Содержимое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14489018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DDE9EC"/>
                </a:solidFill>
              </a:rPr>
              <a:pPr/>
              <a:t>30.03.2015</a:t>
            </a:fld>
            <a:endParaRPr lang="ru-RU">
              <a:solidFill>
                <a:srgbClr val="DDE9EC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DDE9EC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DDE9EC"/>
                </a:solidFill>
              </a:rPr>
              <a:pPr/>
              <a:t>‹#›</a:t>
            </a:fld>
            <a:endParaRPr lang="ru-RU">
              <a:solidFill>
                <a:srgbClr val="DDE9EC"/>
              </a:solidFill>
            </a:endParaRP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891899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464653"/>
                </a:solidFill>
              </a:rPr>
              <a:pPr/>
              <a:t>30.03.2015</a:t>
            </a:fld>
            <a:endParaRPr lang="ru-RU">
              <a:solidFill>
                <a:srgbClr val="464653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464653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464653"/>
                </a:solidFill>
              </a:rPr>
              <a:pPr/>
              <a:t>‹#›</a:t>
            </a:fld>
            <a:endParaRPr lang="ru-RU">
              <a:solidFill>
                <a:srgbClr val="46465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032052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464653"/>
                </a:solidFill>
              </a:rPr>
              <a:pPr/>
              <a:t>30.03.2015</a:t>
            </a:fld>
            <a:endParaRPr lang="ru-RU">
              <a:solidFill>
                <a:srgbClr val="464653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464653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464653"/>
                </a:solidFill>
              </a:rPr>
              <a:pPr/>
              <a:t>‹#›</a:t>
            </a:fld>
            <a:endParaRPr lang="ru-RU">
              <a:solidFill>
                <a:srgbClr val="464653"/>
              </a:solidFill>
            </a:endParaRPr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Равнобедренный треугольник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9581847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5A71564-61D2-4E48-ADD8-090652705612}" type="datetimeFigureOut">
              <a:rPr lang="ru-RU" smtClean="0"/>
              <a:t>30.03.2015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5253983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5A71564-61D2-4E48-ADD8-090652705612}" type="datetimeFigureOut">
              <a:rPr lang="ru-RU" smtClean="0"/>
              <a:t>30.03.2015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348EE9-D723-4B6B-B6CB-B940CA16847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9609916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5A71564-61D2-4E48-ADD8-090652705612}" type="datetimeFigureOut">
              <a:rPr lang="ru-RU" smtClean="0"/>
              <a:t>30.03.2015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348EE9-D723-4B6B-B6CB-B940CA16847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42384806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5A71564-61D2-4E48-ADD8-090652705612}" type="datetimeFigureOut">
              <a:rPr lang="ru-RU" smtClean="0"/>
              <a:t>30.03.2015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348EE9-D723-4B6B-B6CB-B940CA16847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92053087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5A71564-61D2-4E48-ADD8-090652705612}" type="datetimeFigureOut">
              <a:rPr lang="ru-RU" smtClean="0"/>
              <a:t>30.03.2015</a:t>
            </a:fld>
            <a:endParaRPr lang="ru-RU" dirty="0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348EE9-D723-4B6B-B6CB-B940CA16847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27645444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5A71564-61D2-4E48-ADD8-090652705612}" type="datetimeFigureOut">
              <a:rPr lang="ru-RU" smtClean="0"/>
              <a:t>30.03.2015</a:t>
            </a:fld>
            <a:endParaRPr lang="ru-RU" dirty="0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348EE9-D723-4B6B-B6CB-B940CA16847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32427021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5A71564-61D2-4E48-ADD8-090652705612}" type="datetimeFigureOut">
              <a:rPr lang="ru-RU" smtClean="0"/>
              <a:t>30.03.2015</a:t>
            </a:fld>
            <a:endParaRPr lang="ru-RU" dirty="0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348EE9-D723-4B6B-B6CB-B940CA16847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72471367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5A71564-61D2-4E48-ADD8-090652705612}" type="datetimeFigureOut">
              <a:rPr lang="ru-RU" smtClean="0"/>
              <a:t>30.03.2015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348EE9-D723-4B6B-B6CB-B940CA16847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03137184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5A71564-61D2-4E48-ADD8-090652705612}" type="datetimeFigureOut">
              <a:rPr lang="ru-RU" smtClean="0"/>
              <a:t>30.03.2015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348EE9-D723-4B6B-B6CB-B940CA16847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98155938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5A71564-61D2-4E48-ADD8-090652705612}" type="datetimeFigureOut">
              <a:rPr lang="ru-RU" smtClean="0"/>
              <a:t>30.03.2015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348EE9-D723-4B6B-B6CB-B940CA16847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73354234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5A71564-61D2-4E48-ADD8-090652705612}" type="datetimeFigureOut">
              <a:rPr lang="ru-RU" smtClean="0"/>
              <a:t>30.03.2015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348EE9-D723-4B6B-B6CB-B940CA16847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64678669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71564-61D2-4E48-ADD8-090652705612}" type="datetimeFigureOut">
              <a:rPr lang="ru-RU" smtClean="0"/>
              <a:t>30.03.2015</a:t>
            </a:fld>
            <a:endParaRPr lang="ru-RU" dirty="0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7741407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71564-61D2-4E48-ADD8-090652705612}" type="datetimeFigureOut">
              <a:rPr lang="ru-RU" smtClean="0"/>
              <a:t>30.03.2015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48EE9-D723-4B6B-B6CB-B940CA168477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607670095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71564-61D2-4E48-ADD8-090652705612}" type="datetimeFigureOut">
              <a:rPr lang="ru-RU" smtClean="0"/>
              <a:t>30.03.2015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E1348EE9-D723-4B6B-B6CB-B940CA16847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297898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71564-61D2-4E48-ADD8-090652705612}" type="datetimeFigureOut">
              <a:rPr lang="ru-RU" smtClean="0"/>
              <a:t>30.03.2015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48EE9-D723-4B6B-B6CB-B940CA168477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96286476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71564-61D2-4E48-ADD8-090652705612}" type="datetimeFigureOut">
              <a:rPr lang="ru-RU" smtClean="0"/>
              <a:t>30.03.2015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48EE9-D723-4B6B-B6CB-B940CA168477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1" name="Объект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892436173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71564-61D2-4E48-ADD8-090652705612}" type="datetimeFigureOut">
              <a:rPr lang="ru-RU" smtClean="0"/>
              <a:t>30.03.2015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48EE9-D723-4B6B-B6CB-B940CA16847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99032792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71564-61D2-4E48-ADD8-090652705612}" type="datetimeFigureOut">
              <a:rPr lang="ru-RU" smtClean="0"/>
              <a:t>30.03.2015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48EE9-D723-4B6B-B6CB-B940CA16847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86851699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71564-61D2-4E48-ADD8-090652705612}" type="datetimeFigureOut">
              <a:rPr lang="ru-RU" smtClean="0"/>
              <a:t>30.03.2015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48EE9-D723-4B6B-B6CB-B940CA168477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1" name="Объект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4264858410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71564-61D2-4E48-ADD8-090652705612}" type="datetimeFigureOut">
              <a:rPr lang="ru-RU" smtClean="0"/>
              <a:t>30.03.2015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E1348EE9-D723-4B6B-B6CB-B940CA168477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3192020515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71564-61D2-4E48-ADD8-090652705612}" type="datetimeFigureOut">
              <a:rPr lang="ru-RU" smtClean="0"/>
              <a:t>30.03.2015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48EE9-D723-4B6B-B6CB-B940CA16847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42427560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71564-61D2-4E48-ADD8-090652705612}" type="datetimeFigureOut">
              <a:rPr lang="ru-RU" smtClean="0"/>
              <a:t>30.03.2015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48EE9-D723-4B6B-B6CB-B940CA16847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19788940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71564-61D2-4E48-ADD8-090652705612}" type="datetimeFigureOut">
              <a:rPr lang="ru-RU" smtClean="0"/>
              <a:t>30.03.2015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1640266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71564-61D2-4E48-ADD8-090652705612}" type="datetimeFigureOut">
              <a:rPr lang="ru-RU" smtClean="0"/>
              <a:t>30.03.2015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48EE9-D723-4B6B-B6CB-B940CA168477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9418802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962525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462338"/>
            <a:ext cx="7885113" cy="1500187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71564-61D2-4E48-ADD8-090652705612}" type="datetimeFigureOut">
              <a:rPr lang="ru-RU" smtClean="0"/>
              <a:t>30.03.2015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48EE9-D723-4B6B-B6CB-B940CA16847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0485681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71564-61D2-4E48-ADD8-090652705612}" type="datetimeFigureOut">
              <a:rPr lang="ru-RU" smtClean="0"/>
              <a:t>30.03.2015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48EE9-D723-4B6B-B6CB-B940CA16847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49536910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71564-61D2-4E48-ADD8-090652705612}" type="datetimeFigureOut">
              <a:rPr lang="ru-RU" smtClean="0"/>
              <a:t>30.03.2015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48EE9-D723-4B6B-B6CB-B940CA16847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3935510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71564-61D2-4E48-ADD8-090652705612}" type="datetimeFigureOut">
              <a:rPr lang="ru-RU" smtClean="0"/>
              <a:t>30.03.2015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48EE9-D723-4B6B-B6CB-B940CA16847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01880869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71564-61D2-4E48-ADD8-090652705612}" type="datetimeFigureOut">
              <a:rPr lang="ru-RU" smtClean="0"/>
              <a:t>30.03.2015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48EE9-D723-4B6B-B6CB-B940CA16847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97881714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71564-61D2-4E48-ADD8-090652705612}" type="datetimeFigureOut">
              <a:rPr lang="ru-RU" smtClean="0"/>
              <a:t>30.03.2015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48EE9-D723-4B6B-B6CB-B940CA16847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84071061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71564-61D2-4E48-ADD8-090652705612}" type="datetimeFigureOut">
              <a:rPr lang="ru-RU" smtClean="0"/>
              <a:t>30.03.2015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48EE9-D723-4B6B-B6CB-B940CA16847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24913921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71564-61D2-4E48-ADD8-090652705612}" type="datetimeFigureOut">
              <a:rPr lang="ru-RU" smtClean="0"/>
              <a:t>30.03.2015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48EE9-D723-4B6B-B6CB-B940CA16847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7730698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71564-61D2-4E48-ADD8-090652705612}" type="datetimeFigureOut">
              <a:rPr lang="ru-RU" smtClean="0"/>
              <a:t>30.03.2015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48EE9-D723-4B6B-B6CB-B940CA16847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7018134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0"/>
            <a:ext cx="9144677" cy="6858000"/>
            <a:chOff x="0" y="0"/>
            <a:chExt cx="9144677" cy="6858000"/>
          </a:xfrm>
        </p:grpSpPr>
        <p:pic>
          <p:nvPicPr>
            <p:cNvPr id="8" name="Picture 7" descr="SD-PanelTitle-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1515532" y="1520422"/>
              <a:ext cx="6112935" cy="3818468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2" name="Picture 11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0" y="3128434"/>
              <a:ext cx="1664208" cy="612648"/>
            </a:xfrm>
            <a:prstGeom prst="rect">
              <a:avLst/>
            </a:prstGeom>
          </p:spPr>
        </p:pic>
        <p:pic>
          <p:nvPicPr>
            <p:cNvPr id="13" name="Picture 12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7480469" y="3128434"/>
              <a:ext cx="1664208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1934" y="1811863"/>
            <a:ext cx="5308866" cy="1515533"/>
          </a:xfrm>
        </p:spPr>
        <p:txBody>
          <a:bodyPr anchor="b">
            <a:noAutofit/>
          </a:bodyPr>
          <a:lstStyle>
            <a:lvl1pPr algn="ctr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1934" y="3598327"/>
            <a:ext cx="5308866" cy="1377651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65417" y="5054602"/>
            <a:ext cx="673276" cy="279400"/>
          </a:xfrm>
        </p:spPr>
        <p:txBody>
          <a:bodyPr/>
          <a:lstStyle/>
          <a:p>
            <a:fld id="{95A71564-61D2-4E48-ADD8-090652705612}" type="datetimeFigureOut">
              <a:rPr lang="ru-RU" smtClean="0"/>
              <a:t>30.03.2015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21934" y="5054602"/>
            <a:ext cx="4064860" cy="2794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7317" y="5054602"/>
            <a:ext cx="413483" cy="279400"/>
          </a:xfrm>
        </p:spPr>
        <p:txBody>
          <a:bodyPr/>
          <a:lstStyle/>
          <a:p>
            <a:fld id="{E1348EE9-D723-4B6B-B6CB-B940CA168477}" type="slidenum">
              <a:rPr lang="ru-RU" smtClean="0"/>
              <a:t>‹#›</a:t>
            </a:fld>
            <a:endParaRPr lang="ru-RU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019825" y="3471329"/>
            <a:ext cx="511308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4449921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71564-61D2-4E48-ADD8-090652705612}" type="datetimeFigureOut">
              <a:rPr lang="ru-RU" smtClean="0"/>
              <a:t>30.03.2015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48EE9-D723-4B6B-B6CB-B940CA16847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75593906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8465" y="1641413"/>
            <a:ext cx="6595534" cy="1822514"/>
          </a:xfrm>
        </p:spPr>
        <p:txBody>
          <a:bodyPr anchor="b">
            <a:normAutofit/>
          </a:bodyPr>
          <a:lstStyle>
            <a:lvl1pPr algn="ctr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8465" y="3734859"/>
            <a:ext cx="6595534" cy="1090015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71564-61D2-4E48-ADD8-090652705612}" type="datetimeFigureOut">
              <a:rPr lang="ru-RU" smtClean="0"/>
              <a:t>30.03.2015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48EE9-D723-4B6B-B6CB-B940CA168477}" type="slidenum">
              <a:rPr lang="ru-RU" smtClean="0"/>
              <a:t>‹#›</a:t>
            </a:fld>
            <a:endParaRPr lang="ru-RU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278466" y="3599392"/>
            <a:ext cx="659553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6381762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6866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152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71564-61D2-4E48-ADD8-090652705612}" type="datetimeFigureOut">
              <a:rPr lang="ru-RU" smtClean="0"/>
              <a:t>30.03.2015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48EE9-D723-4B6B-B6CB-B940CA16847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8359502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76868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1832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1832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71564-61D2-4E48-ADD8-090652705612}" type="datetimeFigureOut">
              <a:rPr lang="ru-RU" smtClean="0"/>
              <a:t>30.03.2015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48EE9-D723-4B6B-B6CB-B940CA168477}" type="slidenum">
              <a:rPr lang="ru-RU" smtClean="0"/>
              <a:t>‹#›</a:t>
            </a:fld>
            <a:endParaRPr lang="ru-RU" dirty="0"/>
          </a:p>
        </p:txBody>
      </p:sp>
      <p:cxnSp>
        <p:nvCxnSpPr>
          <p:cNvPr id="41" name="Straight Connector 40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5779685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15337"/>
            <a:ext cx="6798735" cy="130386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71564-61D2-4E48-ADD8-090652705612}" type="datetimeFigureOut">
              <a:rPr lang="ru-RU" smtClean="0"/>
              <a:t>30.03.2015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48EE9-D723-4B6B-B6CB-B940CA168477}" type="slidenum">
              <a:rPr lang="ru-RU" smtClean="0"/>
              <a:t>‹#›</a:t>
            </a:fld>
            <a:endParaRPr lang="ru-RU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4076108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71564-61D2-4E48-ADD8-090652705612}" type="datetimeFigureOut">
              <a:rPr lang="ru-RU" smtClean="0"/>
              <a:t>30.03.2015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48EE9-D723-4B6B-B6CB-B940CA16847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54636050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388534"/>
            <a:ext cx="2536798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0062" y="982132"/>
            <a:ext cx="3855539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031065"/>
            <a:ext cx="2536798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71564-61D2-4E48-ADD8-090652705612}" type="datetimeFigureOut">
              <a:rPr lang="ru-RU" smtClean="0"/>
              <a:t>30.03.2015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48EE9-D723-4B6B-B6CB-B940CA168477}" type="slidenum">
              <a:rPr lang="ru-RU" smtClean="0"/>
              <a:t>‹#›</a:t>
            </a:fld>
            <a:endParaRPr lang="ru-RU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278466" y="2912533"/>
            <a:ext cx="233359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2348928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883832"/>
            <a:ext cx="3632202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069" y="1032933"/>
            <a:ext cx="2929463" cy="4792136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255432"/>
            <a:ext cx="3632201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71564-61D2-4E48-ADD8-090652705612}" type="datetimeFigureOut">
              <a:rPr lang="ru-RU" smtClean="0"/>
              <a:t>30.03.2015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48EE9-D723-4B6B-B6CB-B940CA16847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84687398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4815415"/>
            <a:ext cx="6798734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6260" y="1032933"/>
            <a:ext cx="7091482" cy="33612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6" y="5382153"/>
            <a:ext cx="6798734" cy="49371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2B5AA-7BF4-4FBB-84A0-1C04656A60BD}" type="datetimeFigureOut">
              <a:rPr lang="ru-RU" smtClean="0"/>
              <a:t>30.03.2015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D8A1C-DB37-4345-BE20-91A6F0045E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6328454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06873"/>
            <a:ext cx="6798734" cy="309786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275666"/>
            <a:ext cx="6798736" cy="160020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2B5AA-7BF4-4FBB-84A0-1C04656A60BD}" type="datetimeFigureOut">
              <a:rPr lang="ru-RU" smtClean="0"/>
              <a:t>30.03.2015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D8A1C-DB37-4345-BE20-91A6F0045EF2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5" y="4140199"/>
            <a:ext cx="66064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3654920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4333" y="982132"/>
            <a:ext cx="6400250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00200" y="3352799"/>
            <a:ext cx="5892798" cy="651933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3" y="4343400"/>
            <a:ext cx="6798738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2B5AA-7BF4-4FBB-84A0-1C04656A60BD}" type="datetimeFigureOut">
              <a:rPr lang="ru-RU" smtClean="0"/>
              <a:t>30.03.2015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D8A1C-DB37-4345-BE20-91A6F0045EF2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849969" y="905362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33503" y="2827870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278466" y="4140199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2762614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9" y="3308581"/>
            <a:ext cx="679872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4777381"/>
            <a:ext cx="679873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2B5AA-7BF4-4FBB-84A0-1C04656A60BD}" type="datetimeFigureOut">
              <a:rPr lang="ru-RU" smtClean="0"/>
              <a:t>30.03.2015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D8A1C-DB37-4345-BE20-91A6F0045E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6377356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9416" y="982132"/>
            <a:ext cx="632516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639312"/>
            <a:ext cx="6798730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529667"/>
            <a:ext cx="6798736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2B5AA-7BF4-4FBB-84A0-1C04656A60BD}" type="datetimeFigureOut">
              <a:rPr lang="ru-RU" smtClean="0"/>
              <a:t>30.03.2015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D8A1C-DB37-4345-BE20-91A6F0045EF2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78060" y="89689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49796" y="260772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278466" y="342900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3586062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82131"/>
            <a:ext cx="6798734" cy="2294467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3200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566160"/>
            <a:ext cx="6798730" cy="90525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6" y="4470400"/>
            <a:ext cx="6798734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2B5AA-7BF4-4FBB-84A0-1C04656A60BD}" type="datetimeFigureOut">
              <a:rPr lang="ru-RU" smtClean="0"/>
              <a:t>30.03.2015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D8A1C-DB37-4345-BE20-91A6F0045EF2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9" y="3429000"/>
            <a:ext cx="660642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4350999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5" y="2490135"/>
            <a:ext cx="6798736" cy="3385733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71564-61D2-4E48-ADD8-090652705612}" type="datetimeFigureOut">
              <a:rPr lang="ru-RU" smtClean="0"/>
              <a:t>30.03.2015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48EE9-D723-4B6B-B6CB-B940CA168477}" type="slidenum">
              <a:rPr lang="ru-RU" smtClean="0"/>
              <a:t>‹#›</a:t>
            </a:fld>
            <a:endParaRPr lang="ru-RU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60642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4411220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56667" y="906873"/>
            <a:ext cx="1618930" cy="496899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7" y="906873"/>
            <a:ext cx="4915509" cy="4968993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71564-61D2-4E48-ADD8-090652705612}" type="datetimeFigureOut">
              <a:rPr lang="ru-RU" smtClean="0"/>
              <a:t>30.03.2015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48EE9-D723-4B6B-B6CB-B940CA168477}" type="slidenum">
              <a:rPr lang="ru-RU" smtClean="0"/>
              <a:t>‹#›</a:t>
            </a:fld>
            <a:endParaRPr lang="ru-RU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6245512" y="906873"/>
            <a:ext cx="0" cy="4968993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57191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slideLayout" Target="../slideLayouts/slideLayout41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40.xml"/><Relationship Id="rId17" Type="http://schemas.openxmlformats.org/officeDocument/2006/relationships/slideLayout" Target="../slideLayouts/slideLayout45.xml"/><Relationship Id="rId2" Type="http://schemas.openxmlformats.org/officeDocument/2006/relationships/slideLayout" Target="../slideLayouts/slideLayout30.xml"/><Relationship Id="rId16" Type="http://schemas.openxmlformats.org/officeDocument/2006/relationships/slideLayout" Target="../slideLayouts/slideLayout44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5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38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4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slideLayout" Target="../slideLayouts/slideLayout57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Relationship Id="rId14" Type="http://schemas.openxmlformats.org/officeDocument/2006/relationships/image" Target="../media/image2.jpe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59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5" Type="http://schemas.openxmlformats.org/officeDocument/2006/relationships/slideLayout" Target="../slideLayouts/slideLayout62.xml"/><Relationship Id="rId10" Type="http://schemas.openxmlformats.org/officeDocument/2006/relationships/slideLayout" Target="../slideLayouts/slideLayout67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6.xml"/><Relationship Id="rId13" Type="http://schemas.openxmlformats.org/officeDocument/2006/relationships/image" Target="../media/image5.png"/><Relationship Id="rId3" Type="http://schemas.openxmlformats.org/officeDocument/2006/relationships/slideLayout" Target="../slideLayouts/slideLayout71.xml"/><Relationship Id="rId7" Type="http://schemas.openxmlformats.org/officeDocument/2006/relationships/slideLayout" Target="../slideLayouts/slideLayout75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70.xml"/><Relationship Id="rId1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4.xml"/><Relationship Id="rId11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3.xml"/><Relationship Id="rId10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2.xml"/><Relationship Id="rId9" Type="http://schemas.openxmlformats.org/officeDocument/2006/relationships/slideLayout" Target="../slideLayouts/slideLayout77.xml"/><Relationship Id="rId14" Type="http://schemas.openxmlformats.org/officeDocument/2006/relationships/image" Target="../media/image6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3" Type="http://schemas.openxmlformats.org/officeDocument/2006/relationships/slideLayout" Target="../slideLayouts/slideLayout82.xml"/><Relationship Id="rId7" Type="http://schemas.openxmlformats.org/officeDocument/2006/relationships/slideLayout" Target="../slideLayouts/slideLayout86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81.xml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slideLayout" Target="../slideLayouts/slideLayout90.xml"/><Relationship Id="rId5" Type="http://schemas.openxmlformats.org/officeDocument/2006/relationships/slideLayout" Target="../slideLayouts/slideLayout84.xml"/><Relationship Id="rId10" Type="http://schemas.openxmlformats.org/officeDocument/2006/relationships/slideLayout" Target="../slideLayouts/slideLayout89.xml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8.xml"/><Relationship Id="rId3" Type="http://schemas.openxmlformats.org/officeDocument/2006/relationships/slideLayout" Target="../slideLayouts/slideLayout93.xml"/><Relationship Id="rId7" Type="http://schemas.openxmlformats.org/officeDocument/2006/relationships/slideLayout" Target="../slideLayouts/slideLayout97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92.xml"/><Relationship Id="rId1" Type="http://schemas.openxmlformats.org/officeDocument/2006/relationships/slideLayout" Target="../slideLayouts/slideLayout91.xml"/><Relationship Id="rId6" Type="http://schemas.openxmlformats.org/officeDocument/2006/relationships/slideLayout" Target="../slideLayouts/slideLayout96.xml"/><Relationship Id="rId11" Type="http://schemas.openxmlformats.org/officeDocument/2006/relationships/slideLayout" Target="../slideLayouts/slideLayout101.xml"/><Relationship Id="rId5" Type="http://schemas.openxmlformats.org/officeDocument/2006/relationships/slideLayout" Target="../slideLayouts/slideLayout95.xml"/><Relationship Id="rId10" Type="http://schemas.openxmlformats.org/officeDocument/2006/relationships/slideLayout" Target="../slideLayouts/slideLayout100.xml"/><Relationship Id="rId4" Type="http://schemas.openxmlformats.org/officeDocument/2006/relationships/slideLayout" Target="../slideLayouts/slideLayout94.xml"/><Relationship Id="rId9" Type="http://schemas.openxmlformats.org/officeDocument/2006/relationships/slideLayout" Target="../slideLayouts/slideLayout99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9.xml"/><Relationship Id="rId3" Type="http://schemas.openxmlformats.org/officeDocument/2006/relationships/slideLayout" Target="../slideLayouts/slideLayout104.xml"/><Relationship Id="rId7" Type="http://schemas.openxmlformats.org/officeDocument/2006/relationships/slideLayout" Target="../slideLayouts/slideLayout108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103.xml"/><Relationship Id="rId1" Type="http://schemas.openxmlformats.org/officeDocument/2006/relationships/slideLayout" Target="../slideLayouts/slideLayout102.xml"/><Relationship Id="rId6" Type="http://schemas.openxmlformats.org/officeDocument/2006/relationships/slideLayout" Target="../slideLayouts/slideLayout107.xml"/><Relationship Id="rId11" Type="http://schemas.openxmlformats.org/officeDocument/2006/relationships/slideLayout" Target="../slideLayouts/slideLayout112.xml"/><Relationship Id="rId5" Type="http://schemas.openxmlformats.org/officeDocument/2006/relationships/slideLayout" Target="../slideLayouts/slideLayout106.xml"/><Relationship Id="rId10" Type="http://schemas.openxmlformats.org/officeDocument/2006/relationships/slideLayout" Target="../slideLayouts/slideLayout111.xml"/><Relationship Id="rId4" Type="http://schemas.openxmlformats.org/officeDocument/2006/relationships/slideLayout" Target="../slideLayouts/slideLayout105.xml"/><Relationship Id="rId9" Type="http://schemas.openxmlformats.org/officeDocument/2006/relationships/slideLayout" Target="../slideLayouts/slideLayout110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0.xml"/><Relationship Id="rId3" Type="http://schemas.openxmlformats.org/officeDocument/2006/relationships/slideLayout" Target="../slideLayouts/slideLayout115.xml"/><Relationship Id="rId7" Type="http://schemas.openxmlformats.org/officeDocument/2006/relationships/slideLayout" Target="../slideLayouts/slideLayout119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14.xml"/><Relationship Id="rId1" Type="http://schemas.openxmlformats.org/officeDocument/2006/relationships/slideLayout" Target="../slideLayouts/slideLayout113.xml"/><Relationship Id="rId6" Type="http://schemas.openxmlformats.org/officeDocument/2006/relationships/slideLayout" Target="../slideLayouts/slideLayout118.xml"/><Relationship Id="rId11" Type="http://schemas.openxmlformats.org/officeDocument/2006/relationships/slideLayout" Target="../slideLayouts/slideLayout123.xml"/><Relationship Id="rId5" Type="http://schemas.openxmlformats.org/officeDocument/2006/relationships/slideLayout" Target="../slideLayouts/slideLayout117.xml"/><Relationship Id="rId10" Type="http://schemas.openxmlformats.org/officeDocument/2006/relationships/slideLayout" Target="../slideLayouts/slideLayout122.xml"/><Relationship Id="rId4" Type="http://schemas.openxmlformats.org/officeDocument/2006/relationships/slideLayout" Target="../slideLayouts/slideLayout116.xml"/><Relationship Id="rId9" Type="http://schemas.openxmlformats.org/officeDocument/2006/relationships/slideLayout" Target="../slideLayouts/slideLayout121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1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126.xml"/><Relationship Id="rId7" Type="http://schemas.openxmlformats.org/officeDocument/2006/relationships/slideLayout" Target="../slideLayouts/slideLayout130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25.xml"/><Relationship Id="rId1" Type="http://schemas.openxmlformats.org/officeDocument/2006/relationships/slideLayout" Target="../slideLayouts/slideLayout124.xml"/><Relationship Id="rId6" Type="http://schemas.openxmlformats.org/officeDocument/2006/relationships/slideLayout" Target="../slideLayouts/slideLayout129.xml"/><Relationship Id="rId11" Type="http://schemas.openxmlformats.org/officeDocument/2006/relationships/slideLayout" Target="../slideLayouts/slideLayout134.xml"/><Relationship Id="rId5" Type="http://schemas.openxmlformats.org/officeDocument/2006/relationships/slideLayout" Target="../slideLayouts/slideLayout128.xml"/><Relationship Id="rId10" Type="http://schemas.openxmlformats.org/officeDocument/2006/relationships/slideLayout" Target="../slideLayouts/slideLayout133.xml"/><Relationship Id="rId4" Type="http://schemas.openxmlformats.org/officeDocument/2006/relationships/slideLayout" Target="../slideLayouts/slideLayout127.xml"/><Relationship Id="rId9" Type="http://schemas.openxmlformats.org/officeDocument/2006/relationships/slideLayout" Target="../slideLayouts/slideLayout132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2.xml"/><Relationship Id="rId13" Type="http://schemas.openxmlformats.org/officeDocument/2006/relationships/slideLayout" Target="../slideLayouts/slideLayout147.xml"/><Relationship Id="rId18" Type="http://schemas.openxmlformats.org/officeDocument/2006/relationships/theme" Target="../theme/theme12.xml"/><Relationship Id="rId3" Type="http://schemas.openxmlformats.org/officeDocument/2006/relationships/slideLayout" Target="../slideLayouts/slideLayout137.xml"/><Relationship Id="rId7" Type="http://schemas.openxmlformats.org/officeDocument/2006/relationships/slideLayout" Target="../slideLayouts/slideLayout141.xml"/><Relationship Id="rId12" Type="http://schemas.openxmlformats.org/officeDocument/2006/relationships/slideLayout" Target="../slideLayouts/slideLayout146.xml"/><Relationship Id="rId17" Type="http://schemas.openxmlformats.org/officeDocument/2006/relationships/slideLayout" Target="../slideLayouts/slideLayout151.xml"/><Relationship Id="rId2" Type="http://schemas.openxmlformats.org/officeDocument/2006/relationships/slideLayout" Target="../slideLayouts/slideLayout136.xml"/><Relationship Id="rId16" Type="http://schemas.openxmlformats.org/officeDocument/2006/relationships/slideLayout" Target="../slideLayouts/slideLayout150.xml"/><Relationship Id="rId20" Type="http://schemas.openxmlformats.org/officeDocument/2006/relationships/image" Target="../media/image13.png"/><Relationship Id="rId1" Type="http://schemas.openxmlformats.org/officeDocument/2006/relationships/slideLayout" Target="../slideLayouts/slideLayout135.xml"/><Relationship Id="rId6" Type="http://schemas.openxmlformats.org/officeDocument/2006/relationships/slideLayout" Target="../slideLayouts/slideLayout140.xml"/><Relationship Id="rId11" Type="http://schemas.openxmlformats.org/officeDocument/2006/relationships/slideLayout" Target="../slideLayouts/slideLayout145.xml"/><Relationship Id="rId5" Type="http://schemas.openxmlformats.org/officeDocument/2006/relationships/slideLayout" Target="../slideLayouts/slideLayout139.xml"/><Relationship Id="rId15" Type="http://schemas.openxmlformats.org/officeDocument/2006/relationships/slideLayout" Target="../slideLayouts/slideLayout149.xml"/><Relationship Id="rId10" Type="http://schemas.openxmlformats.org/officeDocument/2006/relationships/slideLayout" Target="../slideLayouts/slideLayout144.xml"/><Relationship Id="rId19" Type="http://schemas.openxmlformats.org/officeDocument/2006/relationships/image" Target="../media/image12.png"/><Relationship Id="rId4" Type="http://schemas.openxmlformats.org/officeDocument/2006/relationships/slideLayout" Target="../slideLayouts/slideLayout138.xml"/><Relationship Id="rId9" Type="http://schemas.openxmlformats.org/officeDocument/2006/relationships/slideLayout" Target="../slideLayouts/slideLayout143.xml"/><Relationship Id="rId14" Type="http://schemas.openxmlformats.org/officeDocument/2006/relationships/slideLayout" Target="../slideLayouts/slideLayout14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E36B53-F241-4643-9BA3-27007E19822B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043440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</p:sldLayoutIdLst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Freeform 5"/>
            <p:cNvSpPr/>
            <p:nvPr/>
          </p:nvSpPr>
          <p:spPr bwMode="gray">
            <a:xfrm rot="21010068">
              <a:off x="6359946" y="179029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5" name="Freeform 24"/>
            <p:cNvSpPr/>
            <p:nvPr/>
          </p:nvSpPr>
          <p:spPr bwMode="gray">
            <a:xfrm>
              <a:off x="485023" y="1856450"/>
              <a:ext cx="8173954" cy="4535226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866440" y="927099"/>
            <a:ext cx="6345260" cy="7098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4382" y="2489200"/>
            <a:ext cx="6345260" cy="353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74443" y="6365498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 b="1" i="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0843" y="6365497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 b="1" i="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26" name="Rectangle 25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8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>
                <a:solidFill>
                  <a:schemeClr val="bg1"/>
                </a:solidFill>
              </a:defRPr>
            </a:lvl1pPr>
          </a:lstStyle>
          <a:p>
            <a:fld id="{9BE36B53-F241-4643-9BA3-27007E19822B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1793739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6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66" r:id="rId13"/>
    <p:sldLayoutId id="2147483767" r:id="rId14"/>
    <p:sldLayoutId id="2147483768" r:id="rId15"/>
    <p:sldLayoutId id="2147483769" r:id="rId16"/>
    <p:sldLayoutId id="2147483770" r:id="rId17"/>
  </p:sldLayoutIdLst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  <p:txStyles>
    <p:titleStyle>
      <a:lvl1pPr algn="l" defTabSz="457200" rtl="0" eaLnBrk="1" latinLnBrk="0" hangingPunct="1">
        <a:spcBef>
          <a:spcPct val="0"/>
        </a:spcBef>
        <a:buNone/>
        <a:defRPr sz="3200" b="0" i="0" kern="1200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indent="-283464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6012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3444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50876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8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0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5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4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0" y="0"/>
            <a:ext cx="9144000" cy="6860799"/>
            <a:chOff x="0" y="0"/>
            <a:chExt cx="9144000" cy="6860799"/>
          </a:xfrm>
        </p:grpSpPr>
        <p:sp>
          <p:nvSpPr>
            <p:cNvPr id="25" name="Rectangle 24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6299432" y="587019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6359946" y="179029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18"/>
            <p:cNvSpPr/>
            <p:nvPr/>
          </p:nvSpPr>
          <p:spPr bwMode="gray">
            <a:xfrm>
              <a:off x="485023" y="1856450"/>
              <a:ext cx="8173954" cy="4535226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0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866440" y="927099"/>
            <a:ext cx="6343202" cy="7098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1" y="2489200"/>
            <a:ext cx="6343201" cy="35306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39638" y="6365499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 b="1" i="0">
                <a:solidFill>
                  <a:schemeClr val="accent1"/>
                </a:solidFill>
                <a:latin typeface="+mn-lt"/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0843" y="6365498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 b="1" i="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22" name="Rectangle 21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0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7678616" y="295730"/>
            <a:ext cx="791308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9BE36B53-F241-4643-9BA3-27007E19822B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311168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74" r:id="rId3"/>
    <p:sldLayoutId id="2147483775" r:id="rId4"/>
    <p:sldLayoutId id="2147483776" r:id="rId5"/>
    <p:sldLayoutId id="2147483777" r:id="rId6"/>
    <p:sldLayoutId id="2147483778" r:id="rId7"/>
    <p:sldLayoutId id="2147483779" r:id="rId8"/>
    <p:sldLayoutId id="2147483780" r:id="rId9"/>
    <p:sldLayoutId id="2147483781" r:id="rId10"/>
    <p:sldLayoutId id="2147483782" r:id="rId11"/>
    <p:sldLayoutId id="2147483783" r:id="rId12"/>
    <p:sldLayoutId id="2147483784" r:id="rId13"/>
    <p:sldLayoutId id="2147483785" r:id="rId14"/>
    <p:sldLayoutId id="2147483786" r:id="rId15"/>
    <p:sldLayoutId id="2147483787" r:id="rId16"/>
    <p:sldLayoutId id="2147483788" r:id="rId17"/>
  </p:sldLayoutIdLst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  <p:txStyles>
    <p:titleStyle>
      <a:lvl1pPr algn="l" defTabSz="457200" rtl="0" eaLnBrk="1" latinLnBrk="0" hangingPunct="1">
        <a:spcBef>
          <a:spcPct val="0"/>
        </a:spcBef>
        <a:buNone/>
        <a:defRPr sz="32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indent="-283464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6012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3444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50876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8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0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5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4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09" name="Rectangle 21"/>
          <p:cNvSpPr>
            <a:spLocks noGrp="1" noChangeArrowheads="1"/>
          </p:cNvSpPr>
          <p:nvPr>
            <p:ph type="title"/>
          </p:nvPr>
        </p:nvSpPr>
        <p:spPr bwMode="black">
          <a:xfrm>
            <a:off x="1185863" y="128588"/>
            <a:ext cx="7848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ko-KR" smtClean="0"/>
              <a:t>Образец заголовка</a:t>
            </a:r>
            <a:endParaRPr lang="en-US" altLang="ko-KR" smtClean="0"/>
          </a:p>
        </p:txBody>
      </p:sp>
      <p:sp>
        <p:nvSpPr>
          <p:cNvPr id="12310" name="Rectangle 2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58863" y="1209675"/>
            <a:ext cx="7121525" cy="4554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</p:txBody>
      </p:sp>
      <p:sp>
        <p:nvSpPr>
          <p:cNvPr id="12312" name="Rectangle 2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77800" y="6365875"/>
            <a:ext cx="19462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600" b="1">
                <a:effectLst/>
                <a:latin typeface="+mn-lt"/>
              </a:defRPr>
            </a:lvl1pPr>
          </a:lstStyle>
          <a:p>
            <a:pPr>
              <a:defRPr/>
            </a:pPr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9228135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0" r:id="rId1"/>
    <p:sldLayoutId id="2147483791" r:id="rId2"/>
    <p:sldLayoutId id="2147483792" r:id="rId3"/>
    <p:sldLayoutId id="2147483793" r:id="rId4"/>
    <p:sldLayoutId id="2147483794" r:id="rId5"/>
    <p:sldLayoutId id="2147483795" r:id="rId6"/>
    <p:sldLayoutId id="2147483796" r:id="rId7"/>
    <p:sldLayoutId id="2147483797" r:id="rId8"/>
    <p:sldLayoutId id="2147483798" r:id="rId9"/>
    <p:sldLayoutId id="2147483799" r:id="rId10"/>
    <p:sldLayoutId id="2147483800" r:id="rId11"/>
    <p:sldLayoutId id="2147483801" r:id="rId12"/>
  </p:sldLayoutIdLst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10" grpId="0" build="p"/>
    </p:bld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Verdan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Verdan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Verdan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Verdan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Verdan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Font typeface="Wingdings" pitchFamily="2" charset="2"/>
        <a:buChar char="u"/>
        <a:defRPr sz="2000" b="1">
          <a:solidFill>
            <a:schemeClr val="folHlink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16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60000"/>
        <a:buFont typeface="Wingdings" pitchFamily="2" charset="2"/>
        <a:buChar char="n"/>
        <a:defRPr sz="16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SzPct val="60000"/>
        <a:buFont typeface="Wingdings" pitchFamily="2" charset="2"/>
        <a:buChar char="n"/>
        <a:defRPr sz="14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SzPct val="60000"/>
        <a:buFont typeface="Wingdings" pitchFamily="2" charset="2"/>
        <a:buChar char="n"/>
        <a:defRPr sz="14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SzPct val="60000"/>
        <a:buFont typeface="Wingdings" pitchFamily="2" charset="2"/>
        <a:buChar char="n"/>
        <a:defRPr sz="14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SzPct val="60000"/>
        <a:buFont typeface="Wingdings" pitchFamily="2" charset="2"/>
        <a:buChar char="n"/>
        <a:defRPr sz="14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SzPct val="60000"/>
        <a:buFont typeface="Wingdings" pitchFamily="2" charset="2"/>
        <a:buChar char="n"/>
        <a:defRPr sz="14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30.03.2015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8" name="Прямая соединительная линия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9" name="Прямая соединительная линия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Равнобедренный треугольник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1715361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3" r:id="rId1"/>
    <p:sldLayoutId id="2147483804" r:id="rId2"/>
    <p:sldLayoutId id="2147483805" r:id="rId3"/>
    <p:sldLayoutId id="2147483806" r:id="rId4"/>
    <p:sldLayoutId id="2147483807" r:id="rId5"/>
    <p:sldLayoutId id="2147483808" r:id="rId6"/>
    <p:sldLayoutId id="2147483809" r:id="rId7"/>
    <p:sldLayoutId id="2147483810" r:id="rId8"/>
    <p:sldLayoutId id="2147483811" r:id="rId9"/>
    <p:sldLayoutId id="2147483812" r:id="rId10"/>
    <p:sldLayoutId id="2147483813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8" name="Group 2"/>
          <p:cNvGrpSpPr>
            <a:grpSpLocks/>
          </p:cNvGrpSpPr>
          <p:nvPr/>
        </p:nvGrpSpPr>
        <p:grpSpPr bwMode="auto">
          <a:xfrm>
            <a:off x="-23813" y="-141288"/>
            <a:ext cx="9167813" cy="6999288"/>
            <a:chOff x="-15" y="-89"/>
            <a:chExt cx="5775" cy="4409"/>
          </a:xfrm>
        </p:grpSpPr>
        <p:sp>
          <p:nvSpPr>
            <p:cNvPr id="48131" name="Rectangle 3"/>
            <p:cNvSpPr>
              <a:spLocks noChangeArrowheads="1"/>
            </p:cNvSpPr>
            <p:nvPr/>
          </p:nvSpPr>
          <p:spPr bwMode="ltGray">
            <a:xfrm>
              <a:off x="0" y="301"/>
              <a:ext cx="5760" cy="727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IN"/>
            </a:p>
          </p:txBody>
        </p:sp>
        <p:sp>
          <p:nvSpPr>
            <p:cNvPr id="48132" name="Rectangle 4" descr="Cacback"/>
            <p:cNvSpPr>
              <a:spLocks noChangeArrowheads="1"/>
            </p:cNvSpPr>
            <p:nvPr/>
          </p:nvSpPr>
          <p:spPr bwMode="ltGray">
            <a:xfrm>
              <a:off x="0" y="0"/>
              <a:ext cx="1119" cy="4320"/>
            </a:xfrm>
            <a:prstGeom prst="rect">
              <a:avLst/>
            </a:prstGeom>
            <a:blipFill dpi="0" rotWithShape="0">
              <a:blip r:embed="rId13"/>
              <a:srcRect/>
              <a:tile tx="0" ty="0" sx="100000" sy="100000" flip="none" algn="tl"/>
            </a:blip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IN"/>
            </a:p>
          </p:txBody>
        </p:sp>
        <p:grpSp>
          <p:nvGrpSpPr>
            <p:cNvPr id="4106" name="Group 5"/>
            <p:cNvGrpSpPr>
              <a:grpSpLocks/>
            </p:cNvGrpSpPr>
            <p:nvPr/>
          </p:nvGrpSpPr>
          <p:grpSpPr bwMode="auto">
            <a:xfrm>
              <a:off x="-15" y="-89"/>
              <a:ext cx="5295" cy="785"/>
              <a:chOff x="20" y="-89"/>
              <a:chExt cx="5295" cy="785"/>
            </a:xfrm>
          </p:grpSpPr>
          <p:sp>
            <p:nvSpPr>
              <p:cNvPr id="48134" name="Freeform 6"/>
              <p:cNvSpPr>
                <a:spLocks/>
              </p:cNvSpPr>
              <p:nvPr/>
            </p:nvSpPr>
            <p:spPr bwMode="auto">
              <a:xfrm rot="-507431">
                <a:off x="20" y="524"/>
                <a:ext cx="1059" cy="172"/>
              </a:xfrm>
              <a:custGeom>
                <a:avLst/>
                <a:gdLst/>
                <a:ahLst/>
                <a:cxnLst>
                  <a:cxn ang="0">
                    <a:pos x="1059" y="0"/>
                  </a:cxn>
                  <a:cxn ang="0">
                    <a:pos x="147" y="144"/>
                  </a:cxn>
                  <a:cxn ang="0">
                    <a:pos x="177" y="171"/>
                  </a:cxn>
                  <a:cxn ang="0">
                    <a:pos x="1059" y="24"/>
                  </a:cxn>
                  <a:cxn ang="0">
                    <a:pos x="1059" y="0"/>
                  </a:cxn>
                </a:cxnLst>
                <a:rect l="0" t="0" r="r" b="b"/>
                <a:pathLst>
                  <a:path w="1059" h="172">
                    <a:moveTo>
                      <a:pt x="1059" y="0"/>
                    </a:moveTo>
                    <a:cubicBezTo>
                      <a:pt x="543" y="45"/>
                      <a:pt x="291" y="112"/>
                      <a:pt x="147" y="144"/>
                    </a:cubicBezTo>
                    <a:cubicBezTo>
                      <a:pt x="0" y="172"/>
                      <a:pt x="153" y="147"/>
                      <a:pt x="177" y="171"/>
                    </a:cubicBezTo>
                    <a:cubicBezTo>
                      <a:pt x="329" y="151"/>
                      <a:pt x="339" y="99"/>
                      <a:pt x="1059" y="24"/>
                    </a:cubicBezTo>
                    <a:cubicBezTo>
                      <a:pt x="1059" y="24"/>
                      <a:pt x="1059" y="0"/>
                      <a:pt x="1059" y="0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chemeClr val="accent1"/>
                  </a:gs>
                  <a:gs pos="100000">
                    <a:schemeClr val="bg2"/>
                  </a:gs>
                </a:gsLst>
                <a:lin ang="0" scaled="1"/>
              </a:gra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IN"/>
              </a:p>
            </p:txBody>
          </p:sp>
          <p:sp>
            <p:nvSpPr>
              <p:cNvPr id="48135" name="Freeform 7"/>
              <p:cNvSpPr>
                <a:spLocks/>
              </p:cNvSpPr>
              <p:nvPr/>
            </p:nvSpPr>
            <p:spPr bwMode="auto">
              <a:xfrm rot="-507431">
                <a:off x="1193" y="-89"/>
                <a:ext cx="4122" cy="630"/>
              </a:xfrm>
              <a:custGeom>
                <a:avLst/>
                <a:gdLst/>
                <a:ahLst/>
                <a:cxnLst>
                  <a:cxn ang="0">
                    <a:pos x="0" y="204"/>
                  </a:cxn>
                  <a:cxn ang="0">
                    <a:pos x="3544" y="348"/>
                  </a:cxn>
                  <a:cxn ang="0">
                    <a:pos x="3680" y="630"/>
                  </a:cxn>
                  <a:cxn ang="0">
                    <a:pos x="3616" y="624"/>
                  </a:cxn>
                  <a:cxn ang="0">
                    <a:pos x="3534" y="368"/>
                  </a:cxn>
                  <a:cxn ang="0">
                    <a:pos x="17" y="231"/>
                  </a:cxn>
                  <a:cxn ang="0">
                    <a:pos x="0" y="204"/>
                  </a:cxn>
                </a:cxnLst>
                <a:rect l="0" t="0" r="r" b="b"/>
                <a:pathLst>
                  <a:path w="4122" h="630">
                    <a:moveTo>
                      <a:pt x="0" y="204"/>
                    </a:moveTo>
                    <a:cubicBezTo>
                      <a:pt x="255" y="198"/>
                      <a:pt x="1686" y="0"/>
                      <a:pt x="3544" y="348"/>
                    </a:cubicBezTo>
                    <a:cubicBezTo>
                      <a:pt x="4122" y="464"/>
                      <a:pt x="3754" y="614"/>
                      <a:pt x="3680" y="630"/>
                    </a:cubicBezTo>
                    <a:cubicBezTo>
                      <a:pt x="3680" y="630"/>
                      <a:pt x="3642" y="626"/>
                      <a:pt x="3616" y="624"/>
                    </a:cubicBezTo>
                    <a:cubicBezTo>
                      <a:pt x="3678" y="612"/>
                      <a:pt x="4118" y="488"/>
                      <a:pt x="3534" y="368"/>
                    </a:cubicBezTo>
                    <a:cubicBezTo>
                      <a:pt x="2029" y="98"/>
                      <a:pt x="696" y="156"/>
                      <a:pt x="17" y="231"/>
                    </a:cubicBezTo>
                    <a:cubicBezTo>
                      <a:pt x="17" y="231"/>
                      <a:pt x="0" y="204"/>
                      <a:pt x="0" y="204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IN"/>
              </a:p>
            </p:txBody>
          </p:sp>
          <p:grpSp>
            <p:nvGrpSpPr>
              <p:cNvPr id="4110" name="Group 8"/>
              <p:cNvGrpSpPr>
                <a:grpSpLocks/>
              </p:cNvGrpSpPr>
              <p:nvPr/>
            </p:nvGrpSpPr>
            <p:grpSpPr bwMode="auto">
              <a:xfrm>
                <a:off x="1033" y="326"/>
                <a:ext cx="192" cy="192"/>
                <a:chOff x="1033" y="326"/>
                <a:chExt cx="192" cy="192"/>
              </a:xfrm>
            </p:grpSpPr>
            <p:sp>
              <p:nvSpPr>
                <p:cNvPr id="48137" name="Oval 9"/>
                <p:cNvSpPr>
                  <a:spLocks noChangeArrowheads="1"/>
                </p:cNvSpPr>
                <p:nvPr/>
              </p:nvSpPr>
              <p:spPr bwMode="auto">
                <a:xfrm>
                  <a:off x="1033" y="326"/>
                  <a:ext cx="192" cy="19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2"/>
                    </a:gs>
                    <a:gs pos="100000">
                      <a:srgbClr val="000000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48138" name="Oval 10"/>
                <p:cNvSpPr>
                  <a:spLocks noChangeArrowheads="1"/>
                </p:cNvSpPr>
                <p:nvPr/>
              </p:nvSpPr>
              <p:spPr bwMode="auto">
                <a:xfrm>
                  <a:off x="1129" y="377"/>
                  <a:ext cx="47" cy="48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FFCC"/>
                    </a:gs>
                    <a:gs pos="100000">
                      <a:schemeClr val="bg2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48139" name="Oval 11"/>
                <p:cNvSpPr>
                  <a:spLocks noChangeArrowheads="1"/>
                </p:cNvSpPr>
                <p:nvPr/>
              </p:nvSpPr>
              <p:spPr bwMode="auto">
                <a:xfrm>
                  <a:off x="1063" y="350"/>
                  <a:ext cx="47" cy="48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FFCC"/>
                    </a:gs>
                    <a:gs pos="100000">
                      <a:srgbClr val="000000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48140" name="Oval 12"/>
                <p:cNvSpPr>
                  <a:spLocks noChangeArrowheads="1"/>
                </p:cNvSpPr>
                <p:nvPr/>
              </p:nvSpPr>
              <p:spPr bwMode="auto">
                <a:xfrm>
                  <a:off x="1063" y="404"/>
                  <a:ext cx="47" cy="48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FFCC"/>
                    </a:gs>
                    <a:gs pos="100000">
                      <a:schemeClr val="bg2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48141" name="Oval 13"/>
                <p:cNvSpPr>
                  <a:spLocks noChangeArrowheads="1"/>
                </p:cNvSpPr>
                <p:nvPr/>
              </p:nvSpPr>
              <p:spPr bwMode="auto">
                <a:xfrm>
                  <a:off x="1108" y="422"/>
                  <a:ext cx="47" cy="48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FFCC"/>
                    </a:gs>
                    <a:gs pos="100000">
                      <a:schemeClr val="bg2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48142" name="Oval 14"/>
                <p:cNvSpPr>
                  <a:spLocks noChangeArrowheads="1"/>
                </p:cNvSpPr>
                <p:nvPr/>
              </p:nvSpPr>
              <p:spPr bwMode="auto">
                <a:xfrm>
                  <a:off x="1168" y="416"/>
                  <a:ext cx="47" cy="48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FFCC"/>
                    </a:gs>
                    <a:gs pos="100000">
                      <a:srgbClr val="000000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48143" name="Oval 15"/>
                <p:cNvSpPr>
                  <a:spLocks noChangeArrowheads="1"/>
                </p:cNvSpPr>
                <p:nvPr/>
              </p:nvSpPr>
              <p:spPr bwMode="auto">
                <a:xfrm>
                  <a:off x="1120" y="461"/>
                  <a:ext cx="47" cy="48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FFCC"/>
                    </a:gs>
                    <a:gs pos="100000">
                      <a:srgbClr val="000000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48144" name="Oval 16"/>
                <p:cNvSpPr>
                  <a:spLocks noChangeArrowheads="1"/>
                </p:cNvSpPr>
                <p:nvPr/>
              </p:nvSpPr>
              <p:spPr bwMode="auto">
                <a:xfrm>
                  <a:off x="1063" y="452"/>
                  <a:ext cx="47" cy="48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FFCC"/>
                    </a:gs>
                    <a:gs pos="100000">
                      <a:srgbClr val="000000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48145" name="Oval 17"/>
                <p:cNvSpPr>
                  <a:spLocks noChangeArrowheads="1"/>
                </p:cNvSpPr>
                <p:nvPr/>
              </p:nvSpPr>
              <p:spPr bwMode="auto">
                <a:xfrm>
                  <a:off x="1117" y="329"/>
                  <a:ext cx="47" cy="48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FFCC"/>
                    </a:gs>
                    <a:gs pos="100000">
                      <a:srgbClr val="000000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</p:grpSp>
        </p:grpSp>
        <p:sp>
          <p:nvSpPr>
            <p:cNvPr id="48146" name="Rectangle 18"/>
            <p:cNvSpPr>
              <a:spLocks noChangeArrowheads="1"/>
            </p:cNvSpPr>
            <p:nvPr/>
          </p:nvSpPr>
          <p:spPr bwMode="white">
            <a:xfrm>
              <a:off x="426" y="1185"/>
              <a:ext cx="701" cy="3135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IN"/>
            </a:p>
          </p:txBody>
        </p:sp>
      </p:grpSp>
      <p:sp>
        <p:nvSpPr>
          <p:cNvPr id="4099" name="Rectangle 19"/>
          <p:cNvSpPr>
            <a:spLocks noGrp="1" noChangeArrowheads="1"/>
          </p:cNvSpPr>
          <p:nvPr>
            <p:ph type="title"/>
          </p:nvPr>
        </p:nvSpPr>
        <p:spPr bwMode="auto">
          <a:xfrm>
            <a:off x="1154113" y="4572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4100" name="Rectangle 20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48149" name="Rectangle 2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8150" name="Rectangle 2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>
                <a:latin typeface="+mn-lt"/>
              </a:defRPr>
            </a:lvl1pPr>
          </a:lstStyle>
          <a:p>
            <a:endParaRPr lang="ru-RU" dirty="0"/>
          </a:p>
        </p:txBody>
      </p:sp>
      <p:sp>
        <p:nvSpPr>
          <p:cNvPr id="48151" name="Rectangle 2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>
                <a:latin typeface="+mn-lt"/>
              </a:defRPr>
            </a:lvl1pPr>
          </a:lstStyle>
          <a:p>
            <a:pPr>
              <a:defRPr/>
            </a:pPr>
            <a:fld id="{32D70C59-3D08-4222-BD53-A16CE20CB1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51303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  <p:sldLayoutId id="2147483816" r:id="rId2"/>
    <p:sldLayoutId id="2147483817" r:id="rId3"/>
    <p:sldLayoutId id="2147483818" r:id="rId4"/>
    <p:sldLayoutId id="2147483819" r:id="rId5"/>
    <p:sldLayoutId id="2147483820" r:id="rId6"/>
    <p:sldLayoutId id="2147483821" r:id="rId7"/>
    <p:sldLayoutId id="2147483822" r:id="rId8"/>
    <p:sldLayoutId id="2147483823" r:id="rId9"/>
    <p:sldLayoutId id="2147483824" r:id="rId10"/>
    <p:sldLayoutId id="214748382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Narrow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Narrow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Narrow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Narrow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Narrow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Narrow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Narrow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Narrow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Blip>
          <a:blip r:embed="rId14"/>
        </a:buBlip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22B5AA-7BF4-4FBB-84A0-1C04656A60BD}" type="datetimeFigureOut">
              <a:rPr lang="ru-RU" smtClean="0"/>
              <a:t>30.03.2015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0D8A1C-DB37-4345-BE20-91A6F0045E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80868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  <p:sldLayoutId id="2147483831" r:id="rId5"/>
    <p:sldLayoutId id="2147483832" r:id="rId6"/>
    <p:sldLayoutId id="2147483833" r:id="rId7"/>
    <p:sldLayoutId id="2147483834" r:id="rId8"/>
    <p:sldLayoutId id="2147483835" r:id="rId9"/>
    <p:sldLayoutId id="2147483836" r:id="rId10"/>
    <p:sldLayoutId id="214748383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>
                <a:solidFill>
                  <a:srgbClr val="464653"/>
                </a:solidFill>
              </a:rPr>
              <a:pPr/>
              <a:t>30.03.2015</a:t>
            </a:fld>
            <a:endParaRPr lang="ru-RU">
              <a:solidFill>
                <a:srgbClr val="464653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>
              <a:solidFill>
                <a:srgbClr val="464653"/>
              </a:solidFill>
            </a:endParaRPr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>
                <a:solidFill>
                  <a:srgbClr val="464653"/>
                </a:solidFill>
              </a:rPr>
              <a:pPr/>
              <a:t>‹#›</a:t>
            </a:fld>
            <a:endParaRPr lang="ru-RU">
              <a:solidFill>
                <a:srgbClr val="464653"/>
              </a:solidFill>
            </a:endParaRPr>
          </a:p>
        </p:txBody>
      </p:sp>
      <p:sp>
        <p:nvSpPr>
          <p:cNvPr id="28" name="Прямая соединительная линия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9" name="Прямая соединительная линия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Равнобедренный треугольник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15830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9" r:id="rId1"/>
    <p:sldLayoutId id="2147483840" r:id="rId2"/>
    <p:sldLayoutId id="2147483841" r:id="rId3"/>
    <p:sldLayoutId id="2147483842" r:id="rId4"/>
    <p:sldLayoutId id="2147483843" r:id="rId5"/>
    <p:sldLayoutId id="2147483844" r:id="rId6"/>
    <p:sldLayoutId id="2147483845" r:id="rId7"/>
    <p:sldLayoutId id="2147483846" r:id="rId8"/>
    <p:sldLayoutId id="2147483847" r:id="rId9"/>
    <p:sldLayoutId id="2147483848" r:id="rId10"/>
    <p:sldLayoutId id="2147483849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24D511D-FDCF-4B4C-822C-D6E1CC549D91}" type="datetime1">
              <a:rPr lang="ru-RU"/>
              <a:pPr>
                <a:defRPr/>
              </a:pPr>
              <a:t>30.03.2015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EE6A13D-D851-4E03-A9E4-88300B04A5D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20049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1" r:id="rId1"/>
    <p:sldLayoutId id="2147483852" r:id="rId2"/>
    <p:sldLayoutId id="2147483853" r:id="rId3"/>
    <p:sldLayoutId id="2147483854" r:id="rId4"/>
    <p:sldLayoutId id="2147483855" r:id="rId5"/>
    <p:sldLayoutId id="2147483856" r:id="rId6"/>
    <p:sldLayoutId id="2147483857" r:id="rId7"/>
    <p:sldLayoutId id="2147483858" r:id="rId8"/>
    <p:sldLayoutId id="2147483859" r:id="rId9"/>
    <p:sldLayoutId id="2147483860" r:id="rId10"/>
    <p:sldLayoutId id="214748386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564CF2E0-CCC4-4E1E-9902-C3C36AB3FDA4}" type="datetimeFigureOut">
              <a:rPr lang="en-US" smtClean="0"/>
              <a:t>3/30/2015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eaLnBrk="1" latinLnBrk="0" hangingPunct="1"/>
            <a:fld id="{6F42FDE4-A7DD-41A7-A0A6-9B649FB43336}" type="slidenum">
              <a:rPr kumimoji="0" lang="en-US" smtClean="0"/>
              <a:t>‹#›</a:t>
            </a:fld>
            <a:endParaRPr kumimoji="0" lang="en-US" sz="14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585650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3" r:id="rId1"/>
    <p:sldLayoutId id="2147483864" r:id="rId2"/>
    <p:sldLayoutId id="2147483865" r:id="rId3"/>
    <p:sldLayoutId id="2147483866" r:id="rId4"/>
    <p:sldLayoutId id="2147483867" r:id="rId5"/>
    <p:sldLayoutId id="2147483868" r:id="rId6"/>
    <p:sldLayoutId id="2147483869" r:id="rId7"/>
    <p:sldLayoutId id="2147483870" r:id="rId8"/>
    <p:sldLayoutId id="2147483871" r:id="rId9"/>
    <p:sldLayoutId id="2147483872" r:id="rId10"/>
    <p:sldLayoutId id="214748387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8B3AFFF1-9C47-49F0-AE12-AF188F3F4E82}" type="datetime1">
              <a:rPr lang="en-US" smtClean="0"/>
              <a:pPr/>
              <a:t>3/30/2015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38237106-F2ED-405E-BC33-CC3CF426205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5446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75" r:id="rId1"/>
    <p:sldLayoutId id="2147483876" r:id="rId2"/>
    <p:sldLayoutId id="2147483877" r:id="rId3"/>
    <p:sldLayoutId id="2147483878" r:id="rId4"/>
    <p:sldLayoutId id="2147483879" r:id="rId5"/>
    <p:sldLayoutId id="2147483880" r:id="rId6"/>
    <p:sldLayoutId id="2147483881" r:id="rId7"/>
    <p:sldLayoutId id="2147483882" r:id="rId8"/>
    <p:sldLayoutId id="2147483883" r:id="rId9"/>
    <p:sldLayoutId id="2147483884" r:id="rId10"/>
    <p:sldLayoutId id="214748388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9152467" cy="6858000"/>
            <a:chOff x="0" y="0"/>
            <a:chExt cx="9152467" cy="6858000"/>
          </a:xfrm>
        </p:grpSpPr>
        <p:pic>
          <p:nvPicPr>
            <p:cNvPr id="8" name="Picture 7" descr="S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553888" y="542807"/>
              <a:ext cx="8039776" cy="5756392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0" y="3128434"/>
              <a:ext cx="68580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8466667" y="3128434"/>
              <a:ext cx="68580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2490135"/>
            <a:ext cx="6798736" cy="344499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56670" y="5960533"/>
            <a:ext cx="1148283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3/30/2015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76865" y="5960533"/>
            <a:ext cx="510466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80091" y="5960533"/>
            <a:ext cx="39551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1351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7" r:id="rId1"/>
    <p:sldLayoutId id="2147483888" r:id="rId2"/>
    <p:sldLayoutId id="2147483889" r:id="rId3"/>
    <p:sldLayoutId id="2147483890" r:id="rId4"/>
    <p:sldLayoutId id="2147483891" r:id="rId5"/>
    <p:sldLayoutId id="2147483892" r:id="rId6"/>
    <p:sldLayoutId id="2147483893" r:id="rId7"/>
    <p:sldLayoutId id="2147483894" r:id="rId8"/>
    <p:sldLayoutId id="2147483895" r:id="rId9"/>
    <p:sldLayoutId id="2147483896" r:id="rId10"/>
    <p:sldLayoutId id="2147483897" r:id="rId11"/>
    <p:sldLayoutId id="2147483898" r:id="rId12"/>
    <p:sldLayoutId id="2147483899" r:id="rId13"/>
    <p:sldLayoutId id="2147483900" r:id="rId14"/>
    <p:sldLayoutId id="2147483901" r:id="rId15"/>
    <p:sldLayoutId id="2147483902" r:id="rId16"/>
    <p:sldLayoutId id="2147483903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tmp"/><Relationship Id="rId2" Type="http://schemas.openxmlformats.org/officeDocument/2006/relationships/image" Target="../media/image16.tmp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tmp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0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3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tmp"/><Relationship Id="rId2" Type="http://schemas.openxmlformats.org/officeDocument/2006/relationships/image" Target="../media/image21.tmp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23.tmp"/><Relationship Id="rId1" Type="http://schemas.openxmlformats.org/officeDocument/2006/relationships/slideLayout" Target="../slideLayouts/slideLayout5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id.ru/" TargetMode="External"/><Relationship Id="rId2" Type="http://schemas.openxmlformats.org/officeDocument/2006/relationships/image" Target="../media/image25.tmp"/><Relationship Id="rId1" Type="http://schemas.openxmlformats.org/officeDocument/2006/relationships/slideLayout" Target="../slideLayouts/slideLayout59.xml"/><Relationship Id="rId6" Type="http://schemas.openxmlformats.org/officeDocument/2006/relationships/image" Target="../media/image26.png"/><Relationship Id="rId5" Type="http://schemas.openxmlformats.org/officeDocument/2006/relationships/hyperlink" Target="http://www.ria.ru/" TargetMode="External"/><Relationship Id="rId4" Type="http://schemas.openxmlformats.org/officeDocument/2006/relationships/hyperlink" Target="http://www.lenta.ru/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tmp"/><Relationship Id="rId2" Type="http://schemas.openxmlformats.org/officeDocument/2006/relationships/image" Target="../media/image27.tmp"/><Relationship Id="rId1" Type="http://schemas.openxmlformats.org/officeDocument/2006/relationships/slideLayout" Target="../slideLayouts/slideLayout5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tmp"/><Relationship Id="rId2" Type="http://schemas.openxmlformats.org/officeDocument/2006/relationships/image" Target="../media/image29.tmp"/><Relationship Id="rId1" Type="http://schemas.openxmlformats.org/officeDocument/2006/relationships/slideLayout" Target="../slideLayouts/slideLayout59.xml"/><Relationship Id="rId5" Type="http://schemas.openxmlformats.org/officeDocument/2006/relationships/image" Target="../media/image32.tmp"/><Relationship Id="rId4" Type="http://schemas.openxmlformats.org/officeDocument/2006/relationships/image" Target="../media/image31.tm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tmp"/><Relationship Id="rId2" Type="http://schemas.openxmlformats.org/officeDocument/2006/relationships/image" Target="../media/image33.tmp"/><Relationship Id="rId1" Type="http://schemas.openxmlformats.org/officeDocument/2006/relationships/slideLayout" Target="../slideLayouts/slideLayout59.xml"/><Relationship Id="rId6" Type="http://schemas.openxmlformats.org/officeDocument/2006/relationships/image" Target="../media/image6.png"/><Relationship Id="rId5" Type="http://schemas.openxmlformats.org/officeDocument/2006/relationships/image" Target="../media/image36.tmp"/><Relationship Id="rId4" Type="http://schemas.openxmlformats.org/officeDocument/2006/relationships/image" Target="../media/image35.tm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tmp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61.xml"/><Relationship Id="rId4" Type="http://schemas.openxmlformats.org/officeDocument/2006/relationships/image" Target="../media/image39.tm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tmp"/><Relationship Id="rId1" Type="http://schemas.openxmlformats.org/officeDocument/2006/relationships/slideLayout" Target="../slideLayouts/slideLayout6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tmp"/><Relationship Id="rId1" Type="http://schemas.openxmlformats.org/officeDocument/2006/relationships/slideLayout" Target="../slideLayouts/slideLayout6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image" Target="../media/image44.tmp"/><Relationship Id="rId1" Type="http://schemas.openxmlformats.org/officeDocument/2006/relationships/slideLayout" Target="../slideLayouts/slideLayout6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tmp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6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6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6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tmp"/><Relationship Id="rId2" Type="http://schemas.openxmlformats.org/officeDocument/2006/relationships/image" Target="../media/image52.tmp"/><Relationship Id="rId1" Type="http://schemas.openxmlformats.org/officeDocument/2006/relationships/slideLayout" Target="../slideLayouts/slideLayout6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tmp"/><Relationship Id="rId2" Type="http://schemas.openxmlformats.org/officeDocument/2006/relationships/image" Target="../media/image54.tmp"/><Relationship Id="rId1" Type="http://schemas.openxmlformats.org/officeDocument/2006/relationships/slideLayout" Target="../slideLayouts/slideLayout6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image" Target="../media/image56.gif"/><Relationship Id="rId1" Type="http://schemas.openxmlformats.org/officeDocument/2006/relationships/slideLayout" Target="../slideLayouts/slideLayout59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7" Type="http://schemas.openxmlformats.org/officeDocument/2006/relationships/image" Target="../media/image6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60.jpeg"/><Relationship Id="rId5" Type="http://schemas.openxmlformats.org/officeDocument/2006/relationships/image" Target="../media/image59.jpg"/><Relationship Id="rId4" Type="http://schemas.openxmlformats.org/officeDocument/2006/relationships/image" Target="../media/image43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0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tmp"/><Relationship Id="rId2" Type="http://schemas.openxmlformats.org/officeDocument/2006/relationships/image" Target="../media/image62.tmp"/><Relationship Id="rId1" Type="http://schemas.openxmlformats.org/officeDocument/2006/relationships/slideLayout" Target="../slideLayouts/slideLayout103.xml"/><Relationship Id="rId4" Type="http://schemas.openxmlformats.org/officeDocument/2006/relationships/image" Target="../media/image64.tmp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10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tmp"/><Relationship Id="rId2" Type="http://schemas.openxmlformats.org/officeDocument/2006/relationships/image" Target="../media/image65.tmp"/><Relationship Id="rId1" Type="http://schemas.openxmlformats.org/officeDocument/2006/relationships/slideLayout" Target="../slideLayouts/slideLayout103.xml"/><Relationship Id="rId4" Type="http://schemas.openxmlformats.org/officeDocument/2006/relationships/image" Target="../media/image67.tmp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59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59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tmp"/><Relationship Id="rId2" Type="http://schemas.openxmlformats.org/officeDocument/2006/relationships/image" Target="../media/image71.tmp"/><Relationship Id="rId1" Type="http://schemas.openxmlformats.org/officeDocument/2006/relationships/slideLayout" Target="../slideLayouts/slideLayout6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tmp"/><Relationship Id="rId2" Type="http://schemas.openxmlformats.org/officeDocument/2006/relationships/image" Target="../media/image73.tmp"/><Relationship Id="rId1" Type="http://schemas.openxmlformats.org/officeDocument/2006/relationships/slideLayout" Target="../slideLayouts/slideLayout6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tmp"/><Relationship Id="rId2" Type="http://schemas.openxmlformats.org/officeDocument/2006/relationships/image" Target="../media/image75.tmp"/><Relationship Id="rId1" Type="http://schemas.openxmlformats.org/officeDocument/2006/relationships/slideLayout" Target="../slideLayouts/slideLayout6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tmp"/><Relationship Id="rId1" Type="http://schemas.openxmlformats.org/officeDocument/2006/relationships/slideLayout" Target="../slideLayouts/slideLayout6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683568" y="620688"/>
            <a:ext cx="7920880" cy="5256584"/>
          </a:xfrm>
        </p:spPr>
        <p:txBody>
          <a:bodyPr>
            <a:normAutofit fontScale="92500" lnSpcReduction="20000"/>
          </a:bodyPr>
          <a:lstStyle/>
          <a:p>
            <a:pPr algn="just" eaLnBrk="1" hangingPunct="1">
              <a:buFont typeface="Wingdings" panose="05000000000000000000" pitchFamily="2" charset="2"/>
              <a:buNone/>
            </a:pPr>
            <a:r>
              <a:rPr lang="en-US" altLang="en-US" sz="4800" b="1" dirty="0" smtClean="0">
                <a:ln w="0"/>
                <a:solidFill>
                  <a:srgbClr val="00B0F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Comparative analysis of the Russian and Chinese consulates social media activities in the USA (San Francisco): a public diplomacy perspective</a:t>
            </a:r>
          </a:p>
          <a:p>
            <a:pPr algn="just" eaLnBrk="1" hangingPunct="1">
              <a:buFont typeface="Wingdings" panose="05000000000000000000" pitchFamily="2" charset="2"/>
              <a:buNone/>
            </a:pPr>
            <a:endParaRPr lang="en-GB" altLang="en-US" sz="4800" dirty="0" smtClean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436096" y="4077072"/>
            <a:ext cx="3566160" cy="244831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00B050"/>
                </a:solidFill>
              </a:rPr>
              <a:t>By</a:t>
            </a:r>
          </a:p>
          <a:p>
            <a:r>
              <a:rPr lang="en-US" dirty="0" smtClean="0"/>
              <a:t>D.K.</a:t>
            </a:r>
          </a:p>
          <a:p>
            <a:r>
              <a:rPr lang="en-US" dirty="0" smtClean="0"/>
              <a:t>A.T.</a:t>
            </a:r>
          </a:p>
          <a:p>
            <a:r>
              <a:rPr lang="en-US" dirty="0" smtClean="0"/>
              <a:t>O.M.</a:t>
            </a:r>
          </a:p>
          <a:p>
            <a:r>
              <a:rPr lang="en-US" dirty="0" smtClean="0"/>
              <a:t>F.M.</a:t>
            </a:r>
            <a:endParaRPr lang="en-US" dirty="0"/>
          </a:p>
          <a:p>
            <a:r>
              <a:rPr lang="en-US" dirty="0" smtClean="0"/>
              <a:t>S.M.</a:t>
            </a:r>
          </a:p>
          <a:p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66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Plan:</a:t>
            </a:r>
            <a:endParaRPr lang="en-US" sz="66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4400" dirty="0" smtClean="0"/>
              <a:t>Introduction</a:t>
            </a:r>
          </a:p>
          <a:p>
            <a:r>
              <a:rPr lang="en-US" sz="4400" dirty="0" smtClean="0"/>
              <a:t>Followers analyses</a:t>
            </a:r>
          </a:p>
          <a:p>
            <a:r>
              <a:rPr lang="en-US" sz="4400" dirty="0" smtClean="0"/>
              <a:t>Post analyses</a:t>
            </a:r>
          </a:p>
          <a:p>
            <a:r>
              <a:rPr lang="en-US" sz="4400" dirty="0" smtClean="0"/>
              <a:t>Engagement of public </a:t>
            </a:r>
          </a:p>
          <a:p>
            <a:r>
              <a:rPr lang="en-US" sz="4400" dirty="0" smtClean="0"/>
              <a:t>Conclusion 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879205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Вырезка экрана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96029"/>
            <a:ext cx="4543421" cy="5761971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64368" y="167331"/>
            <a:ext cx="4179053" cy="853083"/>
          </a:xfrm>
        </p:spPr>
        <p:txBody>
          <a:bodyPr>
            <a:noAutofit/>
          </a:bodyPr>
          <a:lstStyle/>
          <a:p>
            <a:pPr marL="0" lvl="0" indent="0" defTabSz="457200">
              <a:spcBef>
                <a:spcPts val="1000"/>
              </a:spcBef>
              <a:buClr>
                <a:srgbClr val="B31166"/>
              </a:buClr>
              <a:buSzPct val="80000"/>
              <a:buNone/>
            </a:pPr>
            <a:r>
              <a:rPr lang="en-US" sz="1800" b="1" dirty="0">
                <a:solidFill>
                  <a:srgbClr val="7030A0"/>
                </a:solidFill>
                <a:latin typeface="Century Gothic" panose="020B0502020202020204"/>
              </a:rPr>
              <a:t>Consulate General of Russia in San Francisco</a:t>
            </a:r>
          </a:p>
          <a:p>
            <a:r>
              <a:rPr lang="en-US" sz="1800" b="1" dirty="0" smtClean="0">
                <a:solidFill>
                  <a:srgbClr val="7030A0"/>
                </a:solidFill>
              </a:rPr>
              <a:t>Created date: 2011 23 June</a:t>
            </a:r>
            <a:endParaRPr lang="en-US" sz="1800" b="1" dirty="0">
              <a:solidFill>
                <a:srgbClr val="7030A0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88024" y="244303"/>
            <a:ext cx="4183381" cy="700496"/>
          </a:xfrm>
        </p:spPr>
        <p:txBody>
          <a:bodyPr>
            <a:normAutofit fontScale="25000" lnSpcReduction="20000"/>
          </a:bodyPr>
          <a:lstStyle/>
          <a:p>
            <a:pPr marL="0" lvl="0" indent="0" defTabSz="457200">
              <a:spcBef>
                <a:spcPts val="1000"/>
              </a:spcBef>
              <a:buClr>
                <a:srgbClr val="B31166"/>
              </a:buClr>
              <a:buSzPct val="80000"/>
              <a:buNone/>
            </a:pPr>
            <a:r>
              <a:rPr lang="en-US" sz="7200" b="1" dirty="0">
                <a:solidFill>
                  <a:srgbClr val="0070C0"/>
                </a:solidFill>
                <a:latin typeface="Century Gothic" panose="020B0502020202020204"/>
              </a:rPr>
              <a:t>Consulate General of China in San </a:t>
            </a:r>
            <a:r>
              <a:rPr lang="en-US" sz="7200" b="1" dirty="0" smtClean="0">
                <a:solidFill>
                  <a:srgbClr val="0070C0"/>
                </a:solidFill>
                <a:latin typeface="Century Gothic" panose="020B0502020202020204"/>
              </a:rPr>
              <a:t>Francisco</a:t>
            </a:r>
            <a:endParaRPr lang="en-US" sz="7200" b="1" dirty="0" smtClean="0">
              <a:solidFill>
                <a:srgbClr val="0070C0"/>
              </a:solidFill>
            </a:endParaRPr>
          </a:p>
          <a:p>
            <a:r>
              <a:rPr lang="en-US" sz="7200" b="1" dirty="0" smtClean="0">
                <a:solidFill>
                  <a:srgbClr val="0070C0"/>
                </a:solidFill>
              </a:rPr>
              <a:t>Created date: 2013 </a:t>
            </a:r>
            <a:r>
              <a:rPr lang="en-US" sz="7200" b="1" dirty="0">
                <a:solidFill>
                  <a:srgbClr val="0070C0"/>
                </a:solidFill>
              </a:rPr>
              <a:t>19 august </a:t>
            </a:r>
          </a:p>
          <a:p>
            <a:endParaRPr lang="en-US" dirty="0"/>
          </a:p>
        </p:txBody>
      </p:sp>
      <p:pic>
        <p:nvPicPr>
          <p:cNvPr id="10" name="Рисунок 9" descr="Вырезка экрана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3421" y="3409947"/>
            <a:ext cx="57158" cy="38105"/>
          </a:xfrm>
          <a:prstGeom prst="rect">
            <a:avLst/>
          </a:prstGeom>
        </p:spPr>
      </p:pic>
      <p:pic>
        <p:nvPicPr>
          <p:cNvPr id="11" name="Рисунок 10" descr="Вырезка экрана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3421" y="1096029"/>
            <a:ext cx="4566781" cy="5761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2249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866440" y="764705"/>
            <a:ext cx="6345260" cy="872260"/>
          </a:xfrm>
        </p:spPr>
        <p:txBody>
          <a:bodyPr/>
          <a:lstStyle/>
          <a:p>
            <a:pPr eaLnBrk="1" hangingPunct="1"/>
            <a:r>
              <a:rPr lang="en-US" altLang="en-US" sz="4000" dirty="0" smtClean="0"/>
              <a:t>How many followers do they have?</a:t>
            </a:r>
            <a:endParaRPr lang="en-GB" altLang="en-US" sz="4000" dirty="0" smtClean="0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Consulate General of Russia in San Francisco</a:t>
            </a:r>
          </a:p>
        </p:txBody>
      </p:sp>
      <p:sp>
        <p:nvSpPr>
          <p:cNvPr id="7" name="Объект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1,073 likes</a:t>
            </a:r>
            <a:endParaRPr lang="en-US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Consulate General of China in San Francisco</a:t>
            </a:r>
          </a:p>
        </p:txBody>
      </p:sp>
      <p:sp>
        <p:nvSpPr>
          <p:cNvPr id="9" name="Объект 8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20,811 likes</a:t>
            </a:r>
            <a:endParaRPr lang="en-US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724867" y="3684614"/>
            <a:ext cx="338098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505050"/>
                </a:solidFill>
                <a:latin typeface="helvetica" panose="020B0604020202020204" pitchFamily="34" charset="0"/>
              </a:rPr>
              <a:t>In the last month </a:t>
            </a:r>
            <a:r>
              <a:rPr lang="en-US" dirty="0" smtClean="0">
                <a:solidFill>
                  <a:srgbClr val="505050"/>
                </a:solidFill>
                <a:latin typeface="helvetica" panose="020B0604020202020204" pitchFamily="34" charset="0"/>
              </a:rPr>
              <a:t> has </a:t>
            </a:r>
            <a:r>
              <a:rPr lang="en-US" dirty="0">
                <a:solidFill>
                  <a:srgbClr val="505050"/>
                </a:solidFill>
                <a:latin typeface="helvetica" panose="020B0604020202020204" pitchFamily="34" charset="0"/>
              </a:rPr>
              <a:t>received 1.42% new fans.</a:t>
            </a:r>
            <a:endParaRPr lang="en-US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788024" y="3697980"/>
            <a:ext cx="390908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505050"/>
                </a:solidFill>
                <a:latin typeface="helvetica" panose="020B0604020202020204" pitchFamily="34" charset="0"/>
              </a:rPr>
              <a:t>In the last month </a:t>
            </a:r>
            <a:r>
              <a:rPr lang="en-US" dirty="0" smtClean="0">
                <a:solidFill>
                  <a:srgbClr val="505050"/>
                </a:solidFill>
                <a:latin typeface="helvetica" panose="020B0604020202020204" pitchFamily="34" charset="0"/>
              </a:rPr>
              <a:t> has </a:t>
            </a:r>
            <a:r>
              <a:rPr lang="en-US" dirty="0">
                <a:solidFill>
                  <a:srgbClr val="505050"/>
                </a:solidFill>
                <a:latin typeface="helvetica" panose="020B0604020202020204" pitchFamily="34" charset="0"/>
              </a:rPr>
              <a:t>received -0.2% new fans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Gender proportion of Followers</a:t>
            </a:r>
            <a:r>
              <a:rPr lang="ru-RU" dirty="0"/>
              <a:t/>
            </a:r>
            <a:br>
              <a:rPr lang="ru-RU" dirty="0"/>
            </a:br>
            <a:endParaRPr lang="en-US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75120091"/>
              </p:ext>
            </p:extLst>
          </p:nvPr>
        </p:nvGraphicFramePr>
        <p:xfrm>
          <a:off x="457200" y="1600200"/>
          <a:ext cx="4038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Объект 5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747494024"/>
              </p:ext>
            </p:extLst>
          </p:nvPr>
        </p:nvGraphicFramePr>
        <p:xfrm>
          <a:off x="4648200" y="1600200"/>
          <a:ext cx="4038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957206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Followers by country</a:t>
            </a:r>
            <a:endParaRPr lang="en-US" b="1" dirty="0">
              <a:solidFill>
                <a:schemeClr val="bg1"/>
              </a:solidFill>
            </a:endParaRPr>
          </a:p>
        </p:txBody>
      </p:sp>
      <p:graphicFrame>
        <p:nvGraphicFramePr>
          <p:cNvPr id="16" name="Объект 15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902070384"/>
              </p:ext>
            </p:extLst>
          </p:nvPr>
        </p:nvGraphicFramePr>
        <p:xfrm>
          <a:off x="755577" y="3254375"/>
          <a:ext cx="3748162" cy="31989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2" name="Объект 11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274047706"/>
              </p:ext>
            </p:extLst>
          </p:nvPr>
        </p:nvGraphicFramePr>
        <p:xfrm>
          <a:off x="4640263" y="3248025"/>
          <a:ext cx="3636962" cy="32053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Текст 5"/>
          <p:cNvSpPr txBox="1">
            <a:spLocks/>
          </p:cNvSpPr>
          <p:nvPr/>
        </p:nvSpPr>
        <p:spPr>
          <a:xfrm>
            <a:off x="953037" y="2459865"/>
            <a:ext cx="3636608" cy="85104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400" b="0" i="0" kern="120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/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Consulate General of Russia </a:t>
            </a:r>
          </a:p>
        </p:txBody>
      </p:sp>
      <p:sp>
        <p:nvSpPr>
          <p:cNvPr id="8" name="Текст 7"/>
          <p:cNvSpPr txBox="1">
            <a:spLocks/>
          </p:cNvSpPr>
          <p:nvPr/>
        </p:nvSpPr>
        <p:spPr>
          <a:xfrm>
            <a:off x="4632649" y="2489200"/>
            <a:ext cx="4187823" cy="756635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400" b="0" i="0" kern="120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/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Consulate General of China </a:t>
            </a:r>
          </a:p>
        </p:txBody>
      </p:sp>
    </p:spTree>
    <p:extLst>
      <p:ext uri="{BB962C8B-B14F-4D97-AF65-F5344CB8AC3E}">
        <p14:creationId xmlns:p14="http://schemas.microsoft.com/office/powerpoint/2010/main" val="882030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780928"/>
            <a:ext cx="8229600" cy="990600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>
                <a:solidFill>
                  <a:srgbClr val="00B0F0"/>
                </a:solidFill>
              </a:rPr>
              <a:t>Post analyses</a:t>
            </a:r>
            <a:r>
              <a:rPr lang="en-US" b="1" dirty="0">
                <a:solidFill>
                  <a:srgbClr val="00B0F0"/>
                </a:solidFill>
              </a:rPr>
              <a:t/>
            </a:r>
            <a:br>
              <a:rPr lang="en-US" b="1" dirty="0">
                <a:solidFill>
                  <a:srgbClr val="00B0F0"/>
                </a:solidFill>
              </a:rPr>
            </a:br>
            <a:endParaRPr lang="en-US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9880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US" sz="4000" dirty="0"/>
              <a:t>Frequency of </a:t>
            </a:r>
            <a:r>
              <a:rPr lang="en-US" sz="4000" dirty="0" smtClean="0"/>
              <a:t>posts</a:t>
            </a:r>
            <a:endParaRPr lang="en-GB" altLang="en-US" sz="4000" dirty="0" smtClean="0"/>
          </a:p>
        </p:txBody>
      </p:sp>
      <p:sp>
        <p:nvSpPr>
          <p:cNvPr id="2" name="Текст 1"/>
          <p:cNvSpPr>
            <a:spLocks noGrp="1"/>
          </p:cNvSpPr>
          <p:nvPr>
            <p:ph sz="half" idx="1"/>
          </p:nvPr>
        </p:nvSpPr>
        <p:spPr>
          <a:xfrm>
            <a:off x="531812" y="1844824"/>
            <a:ext cx="4040188" cy="639762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/>
              <a:t>Consulate General of </a:t>
            </a:r>
            <a:r>
              <a:rPr lang="en-US" dirty="0" smtClean="0"/>
              <a:t>Russia</a:t>
            </a:r>
            <a:endParaRPr lang="en-US" dirty="0"/>
          </a:p>
        </p:txBody>
      </p:sp>
      <p:sp>
        <p:nvSpPr>
          <p:cNvPr id="4" name="Текст 3"/>
          <p:cNvSpPr>
            <a:spLocks noGrp="1"/>
          </p:cNvSpPr>
          <p:nvPr>
            <p:ph sz="half" idx="2"/>
          </p:nvPr>
        </p:nvSpPr>
        <p:spPr>
          <a:xfrm>
            <a:off x="5256213" y="2053408"/>
            <a:ext cx="3564259" cy="63976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smtClean="0"/>
              <a:t>Consulate General of China</a:t>
            </a:r>
          </a:p>
        </p:txBody>
      </p:sp>
      <p:graphicFrame>
        <p:nvGraphicFramePr>
          <p:cNvPr id="7175" name="Таблица 717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4197053"/>
              </p:ext>
            </p:extLst>
          </p:nvPr>
        </p:nvGraphicFramePr>
        <p:xfrm>
          <a:off x="5415586" y="2996952"/>
          <a:ext cx="3404886" cy="3398677"/>
        </p:xfrm>
        <a:graphic>
          <a:graphicData uri="http://schemas.openxmlformats.org/drawingml/2006/table">
            <a:tbl>
              <a:tblPr firstRow="1" bandRow="1">
                <a:tableStyleId>{ED083AE6-46FA-4A59-8FB0-9F97EB10719F}</a:tableStyleId>
              </a:tblPr>
              <a:tblGrid>
                <a:gridCol w="1186022"/>
                <a:gridCol w="718906"/>
                <a:gridCol w="1499958"/>
              </a:tblGrid>
              <a:tr h="756278">
                <a:tc>
                  <a:txBody>
                    <a:bodyPr/>
                    <a:lstStyle/>
                    <a:p>
                      <a:r>
                        <a:rPr lang="en-US" dirty="0" smtClean="0"/>
                        <a:t>Years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Total</a:t>
                      </a:r>
                      <a:r>
                        <a:rPr lang="en-US" baseline="0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Frequency </a:t>
                      </a:r>
                      <a:endParaRPr lang="en-US" dirty="0"/>
                    </a:p>
                  </a:txBody>
                  <a:tcPr/>
                </a:tc>
              </a:tr>
              <a:tr h="1129843">
                <a:tc>
                  <a:txBody>
                    <a:bodyPr/>
                    <a:lstStyle/>
                    <a:p>
                      <a:r>
                        <a:rPr lang="en-US" dirty="0" smtClean="0"/>
                        <a:t>2015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(01.01.15-03.26.15)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Posts per Day:</a:t>
                      </a:r>
                      <a:r>
                        <a:rPr lang="en-US" sz="1800" b="0" i="0" u="sng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2.65 </a:t>
                      </a:r>
                      <a:endParaRPr lang="en-US" dirty="0"/>
                    </a:p>
                  </a:txBody>
                  <a:tcPr/>
                </a:tc>
              </a:tr>
              <a:tr h="756278">
                <a:tc>
                  <a:txBody>
                    <a:bodyPr/>
                    <a:lstStyle/>
                    <a:p>
                      <a:r>
                        <a:rPr lang="en-US" dirty="0" smtClean="0"/>
                        <a:t>2014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Posts per week:2.4</a:t>
                      </a:r>
                      <a:endParaRPr lang="en-US" b="1" dirty="0"/>
                    </a:p>
                  </a:txBody>
                  <a:tcPr/>
                </a:tc>
              </a:tr>
              <a:tr h="756278">
                <a:tc>
                  <a:txBody>
                    <a:bodyPr/>
                    <a:lstStyle/>
                    <a:p>
                      <a:r>
                        <a:rPr lang="en-US" dirty="0" smtClean="0"/>
                        <a:t>2013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Posts per</a:t>
                      </a:r>
                      <a:r>
                        <a:rPr lang="en-US" b="1" baseline="0" dirty="0" smtClean="0"/>
                        <a:t> week:4.5</a:t>
                      </a:r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176" name="Таблица 717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18425"/>
              </p:ext>
            </p:extLst>
          </p:nvPr>
        </p:nvGraphicFramePr>
        <p:xfrm>
          <a:off x="377603" y="2623510"/>
          <a:ext cx="4536504" cy="3991574"/>
        </p:xfrm>
        <a:graphic>
          <a:graphicData uri="http://schemas.openxmlformats.org/drawingml/2006/table">
            <a:tbl>
              <a:tblPr firstRow="1" bandRow="1">
                <a:tableStyleId>{ED083AE6-46FA-4A59-8FB0-9F97EB10719F}</a:tableStyleId>
              </a:tblPr>
              <a:tblGrid>
                <a:gridCol w="1152128"/>
                <a:gridCol w="1224136"/>
                <a:gridCol w="2160240"/>
              </a:tblGrid>
              <a:tr h="622410">
                <a:tc>
                  <a:txBody>
                    <a:bodyPr/>
                    <a:lstStyle/>
                    <a:p>
                      <a:r>
                        <a:rPr lang="en-US" dirty="0" smtClean="0"/>
                        <a:t>Years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Total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Frequency </a:t>
                      </a:r>
                      <a:endParaRPr lang="en-US" dirty="0"/>
                    </a:p>
                  </a:txBody>
                  <a:tcPr/>
                </a:tc>
              </a:tr>
              <a:tr h="844948">
                <a:tc>
                  <a:txBody>
                    <a:bodyPr/>
                    <a:lstStyle/>
                    <a:p>
                      <a:r>
                        <a:rPr lang="en-US" dirty="0" smtClean="0"/>
                        <a:t>2015</a:t>
                      </a:r>
                    </a:p>
                    <a:p>
                      <a:r>
                        <a:rPr lang="en-US" dirty="0" smtClean="0"/>
                        <a:t>(01.01.15-03.26.15)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Posts per Week:</a:t>
                      </a:r>
                      <a:r>
                        <a:rPr lang="en-US" sz="1800" b="0" i="0" u="sng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1.65 </a:t>
                      </a:r>
                      <a:endParaRPr lang="en-US" dirty="0"/>
                    </a:p>
                  </a:txBody>
                  <a:tcPr/>
                </a:tc>
              </a:tr>
              <a:tr h="631054">
                <a:tc>
                  <a:txBody>
                    <a:bodyPr/>
                    <a:lstStyle/>
                    <a:p>
                      <a:r>
                        <a:rPr lang="en-US" dirty="0" smtClean="0"/>
                        <a:t>2014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Posts per week 1.86</a:t>
                      </a:r>
                      <a:endParaRPr lang="en-US" b="1" dirty="0"/>
                    </a:p>
                  </a:txBody>
                  <a:tcPr/>
                </a:tc>
              </a:tr>
              <a:tr h="631054">
                <a:tc>
                  <a:txBody>
                    <a:bodyPr/>
                    <a:lstStyle/>
                    <a:p>
                      <a:r>
                        <a:rPr lang="en-US" dirty="0" smtClean="0"/>
                        <a:t>2013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Posts per week 1.1</a:t>
                      </a:r>
                      <a:endParaRPr lang="en-US" b="1" dirty="0"/>
                    </a:p>
                  </a:txBody>
                  <a:tcPr/>
                </a:tc>
              </a:tr>
              <a:tr h="631054">
                <a:tc>
                  <a:txBody>
                    <a:bodyPr/>
                    <a:lstStyle/>
                    <a:p>
                      <a:r>
                        <a:rPr lang="en-US" dirty="0" smtClean="0"/>
                        <a:t>2012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Posts per month 2.01</a:t>
                      </a:r>
                      <a:endParaRPr lang="en-US" b="1" dirty="0"/>
                    </a:p>
                  </a:txBody>
                  <a:tcPr/>
                </a:tc>
              </a:tr>
              <a:tr h="631054">
                <a:tc>
                  <a:txBody>
                    <a:bodyPr/>
                    <a:lstStyle/>
                    <a:p>
                      <a:r>
                        <a:rPr lang="en-US" dirty="0" smtClean="0"/>
                        <a:t>2011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Post per month 1.8</a:t>
                      </a:r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US" dirty="0"/>
              <a:t>Post content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0043617"/>
              </p:ext>
            </p:extLst>
          </p:nvPr>
        </p:nvGraphicFramePr>
        <p:xfrm>
          <a:off x="251519" y="2348881"/>
          <a:ext cx="8496945" cy="3528390"/>
        </p:xfrm>
        <a:graphic>
          <a:graphicData uri="http://schemas.openxmlformats.org/drawingml/2006/table">
            <a:tbl>
              <a:tblPr firstRow="1" firstCol="1">
                <a:tableStyleId>{22838BEF-8BB2-4498-84A7-C5851F593DF1}</a:tableStyleId>
              </a:tblPr>
              <a:tblGrid>
                <a:gridCol w="1699389"/>
                <a:gridCol w="1699389"/>
                <a:gridCol w="1699389"/>
                <a:gridCol w="1699389"/>
                <a:gridCol w="1699389"/>
              </a:tblGrid>
              <a:tr h="1176130">
                <a:tc>
                  <a:txBody>
                    <a:bodyPr/>
                    <a:lstStyle/>
                    <a:p>
                      <a:r>
                        <a:rPr lang="en-US" dirty="0" smtClean="0"/>
                        <a:t>Consulates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Formal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Informal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About themselves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About the host country</a:t>
                      </a:r>
                      <a:endParaRPr lang="en-US" dirty="0"/>
                    </a:p>
                  </a:txBody>
                  <a:tcPr/>
                </a:tc>
              </a:tr>
              <a:tr h="1176130"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Consulate General of Russia 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</a:tr>
              <a:tr h="1176130">
                <a:tc>
                  <a:txBody>
                    <a:bodyPr/>
                    <a:lstStyle/>
                    <a:p>
                      <a:pPr fontAlgn="auto"/>
                      <a:r>
                        <a:rPr lang="en-US" sz="1800" dirty="0" smtClean="0"/>
                        <a:t>Consulate General of China </a:t>
                      </a:r>
                      <a:endParaRPr lang="en-US" sz="1800" b="1" dirty="0" smtClean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11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78892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 descr="Вырезка экрана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1642396"/>
            <a:ext cx="3340371" cy="4699719"/>
          </a:xfrm>
        </p:spPr>
      </p:pic>
      <p:pic>
        <p:nvPicPr>
          <p:cNvPr id="8" name="Объект 7" descr="Вырезка экрана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642396"/>
            <a:ext cx="3888432" cy="4987751"/>
          </a:xfrm>
        </p:spPr>
      </p:pic>
      <p:sp>
        <p:nvSpPr>
          <p:cNvPr id="10" name="Текст 1"/>
          <p:cNvSpPr txBox="1">
            <a:spLocks/>
          </p:cNvSpPr>
          <p:nvPr/>
        </p:nvSpPr>
        <p:spPr>
          <a:xfrm>
            <a:off x="395536" y="620688"/>
            <a:ext cx="3938278" cy="63976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dirty="0" smtClean="0"/>
              <a:t>Consulate General of Russia</a:t>
            </a:r>
            <a:endParaRPr lang="en-US" dirty="0"/>
          </a:p>
        </p:txBody>
      </p:sp>
      <p:sp>
        <p:nvSpPr>
          <p:cNvPr id="11" name="Текст 3"/>
          <p:cNvSpPr txBox="1">
            <a:spLocks/>
          </p:cNvSpPr>
          <p:nvPr/>
        </p:nvSpPr>
        <p:spPr>
          <a:xfrm>
            <a:off x="5052224" y="620688"/>
            <a:ext cx="3474354" cy="63976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smtClean="0"/>
              <a:t>Consulate General of China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327361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Объект 3" descr="Вырезка экрана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3861048"/>
          </a:xfrm>
        </p:spPr>
      </p:pic>
      <p:graphicFrame>
        <p:nvGraphicFramePr>
          <p:cNvPr id="12" name="Диаграмма 11"/>
          <p:cNvGraphicFramePr/>
          <p:nvPr>
            <p:extLst>
              <p:ext uri="{D42A27DB-BD31-4B8C-83A1-F6EECF244321}">
                <p14:modId xmlns:p14="http://schemas.microsoft.com/office/powerpoint/2010/main" val="3549528108"/>
              </p:ext>
            </p:extLst>
          </p:nvPr>
        </p:nvGraphicFramePr>
        <p:xfrm>
          <a:off x="0" y="3645024"/>
          <a:ext cx="9144000" cy="32129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Прямоугольник 12"/>
          <p:cNvSpPr/>
          <p:nvPr/>
        </p:nvSpPr>
        <p:spPr>
          <a:xfrm>
            <a:off x="251520" y="447645"/>
            <a:ext cx="106150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China</a:t>
            </a:r>
          </a:p>
        </p:txBody>
      </p:sp>
    </p:spTree>
    <p:extLst>
      <p:ext uri="{BB962C8B-B14F-4D97-AF65-F5344CB8AC3E}">
        <p14:creationId xmlns:p14="http://schemas.microsoft.com/office/powerpoint/2010/main" val="4143979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5"/>
          <p:cNvSpPr txBox="1">
            <a:spLocks/>
          </p:cNvSpPr>
          <p:nvPr/>
        </p:nvSpPr>
        <p:spPr>
          <a:xfrm>
            <a:off x="576259" y="1131343"/>
            <a:ext cx="3636608" cy="49100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400" b="0" i="0" kern="120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/>
            <a:r>
              <a:rPr lang="en-US" sz="2000" b="1" dirty="0" smtClean="0">
                <a:solidFill>
                  <a:srgbClr val="FF0000"/>
                </a:solidFill>
              </a:rPr>
              <a:t>Consulate General of Russia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843481" y="1211350"/>
            <a:ext cx="37444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Consulate General of China</a:t>
            </a:r>
          </a:p>
        </p:txBody>
      </p:sp>
      <p:pic>
        <p:nvPicPr>
          <p:cNvPr id="6" name="Рисунок 5" descr="Вырезка экрана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114866"/>
            <a:ext cx="3600400" cy="4608512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1452307" y="404664"/>
            <a:ext cx="559172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200" dirty="0" smtClean="0"/>
              <a:t>Reposting official </a:t>
            </a:r>
            <a:r>
              <a:rPr lang="en-US" sz="3200" dirty="0"/>
              <a:t>information</a:t>
            </a:r>
            <a:endParaRPr lang="ru-RU" sz="32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395536" y="1602726"/>
            <a:ext cx="43277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3"/>
              </a:rPr>
              <a:t>www.mid.ru</a:t>
            </a:r>
            <a:r>
              <a:rPr lang="en-US" dirty="0"/>
              <a:t>, </a:t>
            </a:r>
            <a:r>
              <a:rPr lang="en-US" dirty="0">
                <a:hlinkClick r:id="rId4"/>
              </a:rPr>
              <a:t>www.lenta.ru</a:t>
            </a:r>
            <a:r>
              <a:rPr lang="en-US" dirty="0"/>
              <a:t>, </a:t>
            </a:r>
            <a:r>
              <a:rPr lang="en-US" dirty="0">
                <a:hlinkClick r:id="rId5"/>
              </a:rPr>
              <a:t>www.ria.ru</a:t>
            </a:r>
            <a:r>
              <a:rPr lang="en-US" dirty="0"/>
              <a:t>  </a:t>
            </a:r>
            <a:endParaRPr lang="ru-RU" dirty="0"/>
          </a:p>
        </p:txBody>
      </p:sp>
      <p:pic>
        <p:nvPicPr>
          <p:cNvPr id="11" name="Picture 4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20" t="10920" r="34795" b="21881"/>
          <a:stretch/>
        </p:blipFill>
        <p:spPr bwMode="auto">
          <a:xfrm>
            <a:off x="4843481" y="2178174"/>
            <a:ext cx="3534016" cy="43471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5023501" y="1516881"/>
            <a:ext cx="329291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Mostly unsourced news and information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06369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Top 5 Posts</a:t>
            </a:r>
            <a:endParaRPr lang="en-US" dirty="0"/>
          </a:p>
        </p:txBody>
      </p:sp>
      <p:pic>
        <p:nvPicPr>
          <p:cNvPr id="6" name="Объект 5" descr="Вырезка экрана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6360" y="1700808"/>
            <a:ext cx="3960440" cy="4910722"/>
          </a:xfrm>
        </p:spPr>
      </p:pic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3257416"/>
              </p:ext>
            </p:extLst>
          </p:nvPr>
        </p:nvGraphicFramePr>
        <p:xfrm>
          <a:off x="179512" y="1412776"/>
          <a:ext cx="4392488" cy="49611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400"/>
                <a:gridCol w="792088"/>
              </a:tblGrid>
              <a:tr h="792088">
                <a:tc>
                  <a:txBody>
                    <a:bodyPr/>
                    <a:lstStyle/>
                    <a:p>
                      <a:r>
                        <a:rPr lang="en-US" dirty="0" smtClean="0"/>
                        <a:t>Posts</a:t>
                      </a:r>
                      <a:r>
                        <a:rPr lang="en-US" baseline="0" dirty="0" smtClean="0"/>
                        <a:t> of Russia consulate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likes</a:t>
                      </a:r>
                      <a:endParaRPr lang="en-US" dirty="0"/>
                    </a:p>
                  </a:txBody>
                  <a:tcPr/>
                </a:tc>
              </a:tr>
              <a:tr h="780087">
                <a:tc>
                  <a:txBody>
                    <a:bodyPr/>
                    <a:lstStyle/>
                    <a:p>
                      <a:r>
                        <a:rPr kumimoji="0" lang="ru-RU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Russian</a:t>
                      </a:r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Festival</a:t>
                      </a:r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2015</a:t>
                      </a:r>
                      <a:endParaRPr kumimoji="0" 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  <a:endParaRPr lang="en-US" dirty="0"/>
                    </a:p>
                  </a:txBody>
                  <a:tcPr/>
                </a:tc>
              </a:tr>
              <a:tr h="78008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Возложение цветов на мемориальном кладбище </a:t>
                      </a:r>
                      <a:endParaRPr kumimoji="0" lang="en-US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25</a:t>
                      </a:r>
                    </a:p>
                    <a:p>
                      <a:endParaRPr lang="en-US" dirty="0"/>
                    </a:p>
                  </a:txBody>
                  <a:tcPr/>
                </a:tc>
              </a:tr>
              <a:tr h="780087">
                <a:tc>
                  <a:txBody>
                    <a:bodyPr/>
                    <a:lstStyle/>
                    <a:p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"Red Army" - a movie about Soviet hockey players now in San Francisco theaters!  </a:t>
                      </a:r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15</a:t>
                      </a:r>
                      <a:endParaRPr lang="en-US" dirty="0"/>
                    </a:p>
                  </a:txBody>
                  <a:tcPr/>
                </a:tc>
              </a:tr>
              <a:tr h="780087">
                <a:tc>
                  <a:txBody>
                    <a:bodyPr/>
                    <a:lstStyle/>
                    <a:p>
                      <a:r>
                        <a:rPr kumimoji="0"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Церемония</a:t>
                      </a:r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поминовения</a:t>
                      </a:r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/ Ceremony of Remembrance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14</a:t>
                      </a:r>
                      <a:endParaRPr lang="en-US" dirty="0"/>
                    </a:p>
                  </a:txBody>
                  <a:tcPr/>
                </a:tc>
              </a:tr>
              <a:tr h="780087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8" name="Рисунок 7" descr="Вырезка экрана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5589240"/>
            <a:ext cx="3600400" cy="720080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4726360" y="1261122"/>
            <a:ext cx="39604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/>
            <a:r>
              <a:rPr lang="en-US" sz="2000" b="1" dirty="0" smtClean="0"/>
              <a:t>Posts of China consulate </a:t>
            </a:r>
            <a:endParaRPr lang="en-US" sz="20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8742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Consulate General of Russia</a:t>
            </a:r>
            <a:br>
              <a:rPr lang="en-US" dirty="0"/>
            </a:br>
            <a:endParaRPr lang="en-US" dirty="0"/>
          </a:p>
        </p:txBody>
      </p:sp>
      <p:pic>
        <p:nvPicPr>
          <p:cNvPr id="5" name="Рисунок 4" descr="Вырезка экрана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715968"/>
            <a:ext cx="4499992" cy="3145080"/>
          </a:xfrm>
          <a:prstGeom prst="rect">
            <a:avLst/>
          </a:prstGeom>
        </p:spPr>
      </p:pic>
      <p:pic>
        <p:nvPicPr>
          <p:cNvPr id="6" name="Рисунок 5" descr="Вырезка экрана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39" y="3663599"/>
            <a:ext cx="4404996" cy="3721928"/>
          </a:xfrm>
          <a:prstGeom prst="rect">
            <a:avLst/>
          </a:prstGeom>
        </p:spPr>
      </p:pic>
      <p:pic>
        <p:nvPicPr>
          <p:cNvPr id="7" name="Рисунок 6" descr="Вырезка экрана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3696237"/>
            <a:ext cx="4523748" cy="3189301"/>
          </a:xfrm>
          <a:prstGeom prst="rect">
            <a:avLst/>
          </a:prstGeom>
        </p:spPr>
      </p:pic>
      <p:pic>
        <p:nvPicPr>
          <p:cNvPr id="3" name="Рисунок 2" descr="Вырезка экрана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39" y="674164"/>
            <a:ext cx="4429743" cy="3015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513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Вырезка экрана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96" y="647700"/>
            <a:ext cx="4505954" cy="3287957"/>
          </a:xfrm>
        </p:spPr>
      </p:pic>
      <p:pic>
        <p:nvPicPr>
          <p:cNvPr id="5" name="Рисунок 4" descr="Вырезка экрана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1650" y="710624"/>
            <a:ext cx="4569933" cy="3442855"/>
          </a:xfrm>
          <a:prstGeom prst="rect">
            <a:avLst/>
          </a:prstGeom>
        </p:spPr>
      </p:pic>
      <p:pic>
        <p:nvPicPr>
          <p:cNvPr id="6" name="Рисунок 5" descr="Вырезка экрана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16674"/>
            <a:ext cx="4552948" cy="3329624"/>
          </a:xfrm>
          <a:prstGeom prst="rect">
            <a:avLst/>
          </a:prstGeom>
        </p:spPr>
      </p:pic>
      <p:pic>
        <p:nvPicPr>
          <p:cNvPr id="7" name="Рисунок 6" descr="Вырезка экрана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2948" y="3516674"/>
            <a:ext cx="4561231" cy="3335895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1947946" y="62925"/>
            <a:ext cx="60304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Bef>
                <a:spcPct val="20000"/>
              </a:spcBef>
              <a:buBlip>
                <a:blip r:embed="rId6"/>
              </a:buBlip>
            </a:pPr>
            <a:r>
              <a:rPr lang="en-US" sz="3200" b="1" kern="0" dirty="0">
                <a:solidFill>
                  <a:srgbClr val="000000"/>
                </a:solidFill>
                <a:latin typeface="Arial Narrow"/>
              </a:rPr>
              <a:t>Consulate General of China</a:t>
            </a:r>
          </a:p>
        </p:txBody>
      </p:sp>
    </p:spTree>
    <p:extLst>
      <p:ext uri="{BB962C8B-B14F-4D97-AF65-F5344CB8AC3E}">
        <p14:creationId xmlns:p14="http://schemas.microsoft.com/office/powerpoint/2010/main" val="2883678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dirty="0" smtClean="0"/>
              <a:t>visual images</a:t>
            </a:r>
          </a:p>
        </p:txBody>
      </p:sp>
      <p:sp>
        <p:nvSpPr>
          <p:cNvPr id="8" name="Объект 4"/>
          <p:cNvSpPr>
            <a:spLocks noGrp="1"/>
          </p:cNvSpPr>
          <p:nvPr>
            <p:ph sz="quarter" idx="1"/>
          </p:nvPr>
        </p:nvSpPr>
        <p:spPr>
          <a:xfrm>
            <a:off x="395535" y="1988840"/>
            <a:ext cx="8420721" cy="4191963"/>
          </a:xfrm>
          <a:prstGeom prst="rect">
            <a:avLst/>
          </a:prstGeo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Iconic images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7" name="Текст 3"/>
          <p:cNvSpPr txBox="1">
            <a:spLocks/>
          </p:cNvSpPr>
          <p:nvPr/>
        </p:nvSpPr>
        <p:spPr>
          <a:xfrm>
            <a:off x="611560" y="1320174"/>
            <a:ext cx="7988673" cy="808842"/>
          </a:xfrm>
          <a:prstGeom prst="rect">
            <a:avLst/>
          </a:prstGeom>
        </p:spPr>
        <p:txBody>
          <a:bodyPr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dirty="0" smtClean="0"/>
              <a:t>Consulate General of China in San Francisco</a:t>
            </a:r>
          </a:p>
          <a:p>
            <a:pPr fontAlgn="auto">
              <a:spcAft>
                <a:spcPts val="0"/>
              </a:spcAft>
            </a:pPr>
            <a:endParaRPr lang="en-US" dirty="0"/>
          </a:p>
        </p:txBody>
      </p:sp>
      <p:pic>
        <p:nvPicPr>
          <p:cNvPr id="10" name="Picture 5" descr="10712998_809630379095481_3468227803295590816_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3" y="1852573"/>
            <a:ext cx="5491130" cy="2152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 descr="Вырезка экрана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1706" y="4141331"/>
            <a:ext cx="3033575" cy="2511275"/>
          </a:xfrm>
          <a:prstGeom prst="rect">
            <a:avLst/>
          </a:prstGeom>
        </p:spPr>
      </p:pic>
      <p:pic>
        <p:nvPicPr>
          <p:cNvPr id="11" name="Рисунок 10" descr="Вырезка экрана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3" y="4141331"/>
            <a:ext cx="2692947" cy="25112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What kind of visual images do they use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539552" y="1916832"/>
            <a:ext cx="3959296" cy="4240128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Iconic </a:t>
            </a:r>
            <a:r>
              <a:rPr lang="en-US" dirty="0" smtClean="0"/>
              <a:t>images</a:t>
            </a:r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Architecture</a:t>
            </a:r>
          </a:p>
        </p:txBody>
      </p:sp>
      <p:pic>
        <p:nvPicPr>
          <p:cNvPr id="5" name="Рисунок 4" descr="Вырезка экрана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2060848"/>
            <a:ext cx="3077004" cy="3010320"/>
          </a:xfrm>
          <a:prstGeom prst="rect">
            <a:avLst/>
          </a:prstGeom>
        </p:spPr>
      </p:pic>
      <p:pic>
        <p:nvPicPr>
          <p:cNvPr id="6" name="Picture 5" descr="10915195_812238352168017_1893186168867483302_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3076" y="2924944"/>
            <a:ext cx="2820380" cy="3000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1127266" y="1299779"/>
            <a:ext cx="654107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Aft>
                <a:spcPts val="0"/>
              </a:spcAft>
            </a:pPr>
            <a:r>
              <a:rPr lang="en-US" sz="2000" b="1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Consulate General of China in San Francisco</a:t>
            </a:r>
          </a:p>
        </p:txBody>
      </p:sp>
    </p:spTree>
    <p:extLst>
      <p:ext uri="{BB962C8B-B14F-4D97-AF65-F5344CB8AC3E}">
        <p14:creationId xmlns:p14="http://schemas.microsoft.com/office/powerpoint/2010/main" val="3087399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What kind of visual images do they use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556792"/>
            <a:ext cx="4041648" cy="4600168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Iconic </a:t>
            </a:r>
            <a:r>
              <a:rPr lang="en-US" dirty="0" smtClean="0"/>
              <a:t>images</a:t>
            </a:r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Architecture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Festivals</a:t>
            </a:r>
          </a:p>
        </p:txBody>
      </p:sp>
      <p:pic>
        <p:nvPicPr>
          <p:cNvPr id="5" name="Рисунок 4" descr="Вырезка экрана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2412544"/>
            <a:ext cx="3509052" cy="374441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367" y="3212976"/>
            <a:ext cx="3701313" cy="2778425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691680" y="1187460"/>
            <a:ext cx="45324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Aft>
                <a:spcPts val="0"/>
              </a:spcAft>
            </a:pPr>
            <a:r>
              <a:rPr lang="en-US" b="1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Consulate General of China in San Francisco</a:t>
            </a:r>
          </a:p>
        </p:txBody>
      </p:sp>
    </p:spTree>
    <p:extLst>
      <p:ext uri="{BB962C8B-B14F-4D97-AF65-F5344CB8AC3E}">
        <p14:creationId xmlns:p14="http://schemas.microsoft.com/office/powerpoint/2010/main" val="2153298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What kind of visual images do they use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628800"/>
            <a:ext cx="4041648" cy="4528160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Iconic </a:t>
            </a:r>
            <a:r>
              <a:rPr lang="en-US" dirty="0" smtClean="0"/>
              <a:t>images</a:t>
            </a:r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Architecture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Festivals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Nature </a:t>
            </a:r>
            <a:endParaRPr lang="en-US" dirty="0"/>
          </a:p>
        </p:txBody>
      </p:sp>
      <p:pic>
        <p:nvPicPr>
          <p:cNvPr id="5" name="Объект 4" descr="Вырезка экрана"/>
          <p:cNvPicPr>
            <a:picLocks noGrp="1" noChangeAspect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1772816"/>
            <a:ext cx="3672408" cy="4032448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475" y="3501008"/>
            <a:ext cx="4213098" cy="2492126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547664" y="1201234"/>
            <a:ext cx="45324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Aft>
                <a:spcPts val="0"/>
              </a:spcAft>
            </a:pPr>
            <a:r>
              <a:rPr lang="en-US" b="1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Consulate General of China in San Francisco</a:t>
            </a:r>
          </a:p>
        </p:txBody>
      </p:sp>
    </p:spTree>
    <p:extLst>
      <p:ext uri="{BB962C8B-B14F-4D97-AF65-F5344CB8AC3E}">
        <p14:creationId xmlns:p14="http://schemas.microsoft.com/office/powerpoint/2010/main" val="1340984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What kind of visual images do they use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783080"/>
            <a:ext cx="4041648" cy="4373880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Iconic </a:t>
            </a:r>
            <a:r>
              <a:rPr lang="en-US" dirty="0" smtClean="0"/>
              <a:t>images</a:t>
            </a:r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Architecture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Festivals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Nature </a:t>
            </a:r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Fantasy 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9572" y="1712026"/>
            <a:ext cx="4320480" cy="1933952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475656" y="1278374"/>
            <a:ext cx="51845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Aft>
                <a:spcPts val="0"/>
              </a:spcAft>
            </a:pPr>
            <a:r>
              <a:rPr lang="en-US" b="1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Consulate General of China in San Francisco</a:t>
            </a:r>
          </a:p>
        </p:txBody>
      </p:sp>
      <p:pic>
        <p:nvPicPr>
          <p:cNvPr id="4" name="Рисунок 3" descr="Вырезка экрана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9161" y="3970020"/>
            <a:ext cx="2896004" cy="2427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8090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dirty="0" smtClean="0"/>
              <a:t>visual images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r>
              <a:rPr lang="en-US" dirty="0"/>
              <a:t>Consulate General of Russia in San Francisco</a:t>
            </a:r>
          </a:p>
          <a:p>
            <a:r>
              <a:rPr lang="en-US" dirty="0" smtClean="0"/>
              <a:t>Official reception</a:t>
            </a:r>
          </a:p>
          <a:p>
            <a:endParaRPr lang="en-US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1916832"/>
            <a:ext cx="3322712" cy="431632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00" y="3284984"/>
            <a:ext cx="4221088" cy="2718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7296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What kind of visual images do they use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530352" y="1636234"/>
            <a:ext cx="4041648" cy="4600168"/>
          </a:xfrm>
        </p:spPr>
        <p:txBody>
          <a:bodyPr/>
          <a:lstStyle/>
          <a:p>
            <a:r>
              <a:rPr lang="en-US" dirty="0"/>
              <a:t>Official reception</a:t>
            </a:r>
          </a:p>
          <a:p>
            <a:r>
              <a:rPr lang="en-US" dirty="0"/>
              <a:t>BW </a:t>
            </a:r>
            <a:r>
              <a:rPr lang="en-US" dirty="0" smtClean="0"/>
              <a:t>images</a:t>
            </a:r>
            <a:endParaRPr lang="en-US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5775" y="1988840"/>
            <a:ext cx="3682752" cy="292910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023" y="3599490"/>
            <a:ext cx="3707904" cy="2636912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061023" y="1242754"/>
            <a:ext cx="703936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/>
              <a:t>Consulate General of Russia in San Francisco</a:t>
            </a:r>
          </a:p>
        </p:txBody>
      </p:sp>
    </p:spTree>
    <p:extLst>
      <p:ext uri="{BB962C8B-B14F-4D97-AF65-F5344CB8AC3E}">
        <p14:creationId xmlns:p14="http://schemas.microsoft.com/office/powerpoint/2010/main" val="2578805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What kind of visual images do they use</a:t>
            </a:r>
            <a:endParaRPr lang="en-US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1"/>
          </p:nvPr>
        </p:nvSpPr>
        <p:spPr>
          <a:xfrm>
            <a:off x="457200" y="1556792"/>
            <a:ext cx="4041648" cy="4937760"/>
          </a:xfrm>
        </p:spPr>
        <p:txBody>
          <a:bodyPr/>
          <a:lstStyle/>
          <a:p>
            <a:r>
              <a:rPr lang="en-US" dirty="0"/>
              <a:t>Official reception</a:t>
            </a:r>
          </a:p>
          <a:p>
            <a:r>
              <a:rPr lang="en-US" dirty="0"/>
              <a:t>BW </a:t>
            </a:r>
            <a:r>
              <a:rPr lang="en-US" dirty="0" smtClean="0"/>
              <a:t>images</a:t>
            </a:r>
            <a:endParaRPr lang="en-US" dirty="0"/>
          </a:p>
          <a:p>
            <a:r>
              <a:rPr lang="en-US" dirty="0" smtClean="0"/>
              <a:t>Festivals</a:t>
            </a:r>
            <a:endParaRPr lang="en-US" dirty="0"/>
          </a:p>
        </p:txBody>
      </p:sp>
      <p:pic>
        <p:nvPicPr>
          <p:cNvPr id="7" name="Рисунок 6" descr="Вырезка экрана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1700808"/>
            <a:ext cx="3384376" cy="4104456"/>
          </a:xfrm>
          <a:prstGeom prst="rect">
            <a:avLst/>
          </a:prstGeom>
        </p:spPr>
      </p:pic>
      <p:pic>
        <p:nvPicPr>
          <p:cNvPr id="9" name="Рисунок 8" descr="Вырезка экрана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3501008"/>
            <a:ext cx="3743844" cy="2664296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1619672" y="1143000"/>
            <a:ext cx="597666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/>
              <a:t>Consulate General of Russia in San Francisco</a:t>
            </a:r>
          </a:p>
        </p:txBody>
      </p:sp>
    </p:spTree>
    <p:extLst>
      <p:ext uri="{BB962C8B-B14F-4D97-AF65-F5344CB8AC3E}">
        <p14:creationId xmlns:p14="http://schemas.microsoft.com/office/powerpoint/2010/main" val="4064642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What kind of visual images do they use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530352" y="1700808"/>
            <a:ext cx="4041648" cy="4937760"/>
          </a:xfrm>
        </p:spPr>
        <p:txBody>
          <a:bodyPr/>
          <a:lstStyle/>
          <a:p>
            <a:r>
              <a:rPr lang="en-US" dirty="0"/>
              <a:t>Official reception</a:t>
            </a:r>
          </a:p>
          <a:p>
            <a:r>
              <a:rPr lang="en-US" dirty="0"/>
              <a:t>BW </a:t>
            </a:r>
            <a:r>
              <a:rPr lang="en-US" dirty="0" smtClean="0"/>
              <a:t>images</a:t>
            </a:r>
            <a:endParaRPr lang="en-US" dirty="0"/>
          </a:p>
          <a:p>
            <a:r>
              <a:rPr lang="en-US" dirty="0"/>
              <a:t>Festivals</a:t>
            </a:r>
          </a:p>
          <a:p>
            <a:r>
              <a:rPr lang="en-US" dirty="0" smtClean="0"/>
              <a:t>Posters </a:t>
            </a:r>
            <a:endParaRPr lang="en-US" dirty="0"/>
          </a:p>
          <a:p>
            <a:endParaRPr lang="en-US" dirty="0"/>
          </a:p>
        </p:txBody>
      </p:sp>
      <p:pic>
        <p:nvPicPr>
          <p:cNvPr id="5" name="Объект 4" descr="Вырезка экрана"/>
          <p:cNvPicPr>
            <a:picLocks noGrp="1" noChangeAspect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6200" y="1700808"/>
            <a:ext cx="3130813" cy="3351368"/>
          </a:xfrm>
        </p:spPr>
      </p:pic>
      <p:pic>
        <p:nvPicPr>
          <p:cNvPr id="7" name="Рисунок 6" descr="Вырезка экрана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9604" y="3645024"/>
            <a:ext cx="3519496" cy="2232248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1835696" y="1162361"/>
            <a:ext cx="57606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Consulate General of Russia in San Francisco</a:t>
            </a:r>
          </a:p>
        </p:txBody>
      </p:sp>
    </p:spTree>
    <p:extLst>
      <p:ext uri="{BB962C8B-B14F-4D97-AF65-F5344CB8AC3E}">
        <p14:creationId xmlns:p14="http://schemas.microsoft.com/office/powerpoint/2010/main" val="2146207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dirty="0" smtClean="0"/>
              <a:t>Official symbols</a:t>
            </a:r>
          </a:p>
        </p:txBody>
      </p:sp>
      <p:sp>
        <p:nvSpPr>
          <p:cNvPr id="8" name="Объект 4"/>
          <p:cNvSpPr>
            <a:spLocks noGrp="1"/>
          </p:cNvSpPr>
          <p:nvPr>
            <p:ph sz="quarter" idx="1"/>
          </p:nvPr>
        </p:nvSpPr>
        <p:spPr>
          <a:xfrm>
            <a:off x="4629150" y="2505075"/>
            <a:ext cx="3887391" cy="347861"/>
          </a:xfrm>
          <a:prstGeom prst="rect">
            <a:avLst/>
          </a:prstGeo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 smtClean="0"/>
              <a:t>Flag</a:t>
            </a:r>
          </a:p>
        </p:txBody>
      </p:sp>
      <p:sp>
        <p:nvSpPr>
          <p:cNvPr id="6" name="Объект 2"/>
          <p:cNvSpPr>
            <a:spLocks noGrp="1"/>
          </p:cNvSpPr>
          <p:nvPr>
            <p:ph sz="half" idx="4294967295"/>
          </p:nvPr>
        </p:nvSpPr>
        <p:spPr>
          <a:xfrm>
            <a:off x="498874" y="2498725"/>
            <a:ext cx="3369864" cy="393700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/>
              <a:t>Flag</a:t>
            </a:r>
          </a:p>
        </p:txBody>
      </p:sp>
      <p:sp>
        <p:nvSpPr>
          <p:cNvPr id="5" name="Текст 1"/>
          <p:cNvSpPr txBox="1">
            <a:spLocks/>
          </p:cNvSpPr>
          <p:nvPr/>
        </p:nvSpPr>
        <p:spPr>
          <a:xfrm>
            <a:off x="629842" y="1624084"/>
            <a:ext cx="3868340" cy="9380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dirty="0" smtClean="0">
                <a:solidFill>
                  <a:srgbClr val="0070C0"/>
                </a:solidFill>
              </a:rPr>
              <a:t>Consulate General of Russia in San Francisco</a:t>
            </a:r>
          </a:p>
          <a:p>
            <a:pPr fontAlgn="auto">
              <a:spcAft>
                <a:spcPts val="0"/>
              </a:spcAft>
            </a:pPr>
            <a:endParaRPr lang="en-US" dirty="0"/>
          </a:p>
        </p:txBody>
      </p:sp>
      <p:sp>
        <p:nvSpPr>
          <p:cNvPr id="7" name="Текст 3"/>
          <p:cNvSpPr txBox="1">
            <a:spLocks/>
          </p:cNvSpPr>
          <p:nvPr/>
        </p:nvSpPr>
        <p:spPr>
          <a:xfrm>
            <a:off x="4629150" y="1688698"/>
            <a:ext cx="3887391" cy="808842"/>
          </a:xfrm>
          <a:prstGeom prst="rect">
            <a:avLst/>
          </a:prstGeom>
        </p:spPr>
        <p:txBody>
          <a:bodyPr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dirty="0" smtClean="0">
                <a:solidFill>
                  <a:srgbClr val="0070C0"/>
                </a:solidFill>
              </a:rPr>
              <a:t>Consulate General of China in San Francisco</a:t>
            </a:r>
          </a:p>
          <a:p>
            <a:pPr fontAlgn="auto">
              <a:spcAft>
                <a:spcPts val="0"/>
              </a:spcAft>
            </a:pPr>
            <a:endParaRPr lang="en-US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5" y="3428998"/>
            <a:ext cx="2736304" cy="2664297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629745" y="2847377"/>
            <a:ext cx="3886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Emblem</a:t>
            </a:r>
          </a:p>
          <a:p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498278" y="2892000"/>
            <a:ext cx="14814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Emblem </a:t>
            </a:r>
            <a:endParaRPr lang="en-US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914" y="3358182"/>
            <a:ext cx="2829596" cy="280592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709764" y="159334"/>
            <a:ext cx="8182716" cy="1325563"/>
          </a:xfrm>
        </p:spPr>
        <p:txBody>
          <a:bodyPr/>
          <a:lstStyle/>
          <a:p>
            <a:r>
              <a:rPr lang="en-US" altLang="en-US" dirty="0"/>
              <a:t>T</a:t>
            </a:r>
            <a:r>
              <a:rPr lang="en-US" altLang="en-US" dirty="0" smtClean="0"/>
              <a:t>he most popular </a:t>
            </a:r>
            <a:r>
              <a:rPr lang="en-US" altLang="en-US" dirty="0" smtClean="0">
                <a:solidFill>
                  <a:schemeClr val="accent2">
                    <a:lumMod val="75000"/>
                  </a:schemeClr>
                </a:solidFill>
              </a:rPr>
              <a:t>c</a:t>
            </a:r>
            <a:r>
              <a:rPr lang="en-US" altLang="en-US" dirty="0" smtClean="0">
                <a:solidFill>
                  <a:schemeClr val="accent4">
                    <a:lumMod val="75000"/>
                  </a:schemeClr>
                </a:solidFill>
              </a:rPr>
              <a:t>o</a:t>
            </a:r>
            <a:r>
              <a:rPr lang="en-US" altLang="en-US" dirty="0" smtClean="0">
                <a:solidFill>
                  <a:srgbClr val="00B050"/>
                </a:solidFill>
              </a:rPr>
              <a:t>l</a:t>
            </a:r>
            <a:r>
              <a:rPr lang="en-US" altLang="en-US" dirty="0" smtClean="0">
                <a:solidFill>
                  <a:srgbClr val="FFFF00"/>
                </a:solidFill>
              </a:rPr>
              <a:t>o</a:t>
            </a:r>
            <a:r>
              <a:rPr lang="en-US" altLang="en-US" dirty="0" smtClean="0">
                <a:solidFill>
                  <a:srgbClr val="FF0000"/>
                </a:solidFill>
              </a:rPr>
              <a:t>r</a:t>
            </a:r>
            <a:r>
              <a:rPr lang="en-US" altLang="en-US" dirty="0" smtClean="0">
                <a:solidFill>
                  <a:schemeClr val="accent6">
                    <a:lumMod val="75000"/>
                  </a:schemeClr>
                </a:solidFill>
              </a:rPr>
              <a:t>s </a:t>
            </a:r>
            <a:r>
              <a:rPr lang="en-US" altLang="en-US" dirty="0" smtClean="0">
                <a:solidFill>
                  <a:schemeClr val="tx1"/>
                </a:solidFill>
              </a:rPr>
              <a:t>of pages</a:t>
            </a:r>
            <a:endParaRPr lang="en-GB" altLang="en-US" dirty="0" smtClean="0">
              <a:solidFill>
                <a:schemeClr val="tx1"/>
              </a:solidFill>
            </a:endParaRPr>
          </a:p>
        </p:txBody>
      </p:sp>
      <p:sp>
        <p:nvSpPr>
          <p:cNvPr id="6" name="Объект 2"/>
          <p:cNvSpPr>
            <a:spLocks noGrp="1"/>
          </p:cNvSpPr>
          <p:nvPr>
            <p:ph idx="1"/>
          </p:nvPr>
        </p:nvSpPr>
        <p:spPr>
          <a:xfrm>
            <a:off x="498874" y="2461643"/>
            <a:ext cx="3868340" cy="406370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Red</a:t>
            </a:r>
          </a:p>
          <a:p>
            <a:pPr marL="0" indent="0">
              <a:buNone/>
            </a:pPr>
            <a:endParaRPr lang="en-US" b="1" dirty="0" smtClean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ru-RU" dirty="0" smtClean="0"/>
          </a:p>
        </p:txBody>
      </p:sp>
      <p:sp>
        <p:nvSpPr>
          <p:cNvPr id="8" name="Объект 4"/>
          <p:cNvSpPr>
            <a:spLocks noGrp="1"/>
          </p:cNvSpPr>
          <p:nvPr>
            <p:ph sz="quarter" idx="4294967295"/>
          </p:nvPr>
        </p:nvSpPr>
        <p:spPr>
          <a:xfrm>
            <a:off x="5003800" y="2462213"/>
            <a:ext cx="4140200" cy="406241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numCol="2"/>
          <a:lstStyle/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Red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FFFF00"/>
                </a:solidFill>
              </a:rPr>
              <a:t>Yellow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Текст 1"/>
          <p:cNvSpPr txBox="1">
            <a:spLocks/>
          </p:cNvSpPr>
          <p:nvPr/>
        </p:nvSpPr>
        <p:spPr>
          <a:xfrm>
            <a:off x="629842" y="1624084"/>
            <a:ext cx="3868340" cy="9380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b="1" dirty="0" smtClean="0">
                <a:solidFill>
                  <a:srgbClr val="FF0000"/>
                </a:solidFill>
              </a:rPr>
              <a:t>Consulate General of </a:t>
            </a:r>
            <a:r>
              <a:rPr lang="en-US" b="1" dirty="0" smtClean="0">
                <a:solidFill>
                  <a:srgbClr val="00B0F0"/>
                </a:solidFill>
              </a:rPr>
              <a:t>Russia in San Francisco</a:t>
            </a:r>
          </a:p>
          <a:p>
            <a:pPr fontAlgn="auto">
              <a:spcAft>
                <a:spcPts val="0"/>
              </a:spcAft>
            </a:pPr>
            <a:endParaRPr lang="en-US" dirty="0"/>
          </a:p>
        </p:txBody>
      </p:sp>
      <p:sp>
        <p:nvSpPr>
          <p:cNvPr id="7" name="Текст 3"/>
          <p:cNvSpPr txBox="1">
            <a:spLocks/>
          </p:cNvSpPr>
          <p:nvPr/>
        </p:nvSpPr>
        <p:spPr>
          <a:xfrm>
            <a:off x="4629150" y="1652801"/>
            <a:ext cx="3887391" cy="808842"/>
          </a:xfrm>
          <a:prstGeom prst="rect">
            <a:avLst/>
          </a:prstGeom>
        </p:spPr>
        <p:txBody>
          <a:bodyPr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b="1" dirty="0" smtClean="0">
                <a:ln/>
                <a:solidFill>
                  <a:srgbClr val="FF0000"/>
                </a:solidFill>
              </a:rPr>
              <a:t>Consulate General of </a:t>
            </a:r>
            <a:r>
              <a:rPr lang="en-US" b="1" dirty="0" smtClean="0">
                <a:ln/>
                <a:solidFill>
                  <a:schemeClr val="accent3"/>
                </a:solidFill>
              </a:rPr>
              <a:t>China in San Francisco</a:t>
            </a:r>
          </a:p>
          <a:p>
            <a:pPr fontAlgn="auto">
              <a:spcAft>
                <a:spcPts val="0"/>
              </a:spcAft>
            </a:pPr>
            <a:endParaRPr lang="en-US" b="1" dirty="0">
              <a:ln/>
              <a:solidFill>
                <a:schemeClr val="accent3"/>
              </a:solidFill>
            </a:endParaRPr>
          </a:p>
        </p:txBody>
      </p:sp>
      <p:pic>
        <p:nvPicPr>
          <p:cNvPr id="10" name="Picture 5" descr="10308262_825138820877970_967163044636529907_n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2528" y="5252418"/>
            <a:ext cx="2061296" cy="1272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0322" y="3670860"/>
            <a:ext cx="2063502" cy="158084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1618" y="3356992"/>
            <a:ext cx="2083068" cy="3168351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2491228"/>
            <a:ext cx="2643434" cy="1657852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763" y="4304705"/>
            <a:ext cx="3294073" cy="222063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548680"/>
            <a:ext cx="8229600" cy="1036712"/>
          </a:xfrm>
        </p:spPr>
        <p:txBody>
          <a:bodyPr/>
          <a:lstStyle/>
          <a:p>
            <a:r>
              <a:rPr lang="en-US" dirty="0" smtClean="0"/>
              <a:t>Do they pay attention to culture, education, sport?</a:t>
            </a:r>
            <a:endParaRPr lang="en-US" dirty="0"/>
          </a:p>
        </p:txBody>
      </p:sp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3456029884"/>
              </p:ext>
            </p:extLst>
          </p:nvPr>
        </p:nvGraphicFramePr>
        <p:xfrm>
          <a:off x="827584" y="1772816"/>
          <a:ext cx="7344816" cy="45680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002914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2200" b="1" i="0" u="none" strike="noStrike" kern="1200" baseline="0">
                <a:solidFill>
                  <a:prstClr val="black">
                    <a:lumMod val="75000"/>
                    <a:lumOff val="2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en-US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Consulate General of Russia</a:t>
            </a:r>
          </a:p>
        </p:txBody>
      </p:sp>
      <p:pic>
        <p:nvPicPr>
          <p:cNvPr id="4" name="Объект 3" descr="Вырезка экрана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729378"/>
            <a:ext cx="3191320" cy="4752528"/>
          </a:xfrm>
        </p:spPr>
      </p:pic>
      <p:pic>
        <p:nvPicPr>
          <p:cNvPr id="5" name="Рисунок 4" descr="Вырезка экрана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1" y="1717370"/>
            <a:ext cx="2952328" cy="4752528"/>
          </a:xfrm>
          <a:prstGeom prst="rect">
            <a:avLst/>
          </a:prstGeom>
        </p:spPr>
      </p:pic>
      <p:pic>
        <p:nvPicPr>
          <p:cNvPr id="6" name="Рисунок 5" descr="Вырезка экрана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9" y="1795861"/>
            <a:ext cx="2952327" cy="4686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173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B050"/>
                </a:solidFill>
              </a:rPr>
              <a:t>Do they pay attention </a:t>
            </a:r>
            <a:r>
              <a:rPr lang="en-US" dirty="0" smtClean="0">
                <a:solidFill>
                  <a:srgbClr val="00B050"/>
                </a:solidFill>
              </a:rPr>
              <a:t>to culture</a:t>
            </a:r>
            <a:r>
              <a:rPr lang="en-US" dirty="0">
                <a:solidFill>
                  <a:srgbClr val="00B050"/>
                </a:solidFill>
              </a:rPr>
              <a:t>, education, sport?</a:t>
            </a:r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52354567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7249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2200" b="1" i="0" u="none" strike="noStrike" kern="1200" baseline="0">
                <a:solidFill>
                  <a:prstClr val="black">
                    <a:lumMod val="75000"/>
                    <a:lumOff val="2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en-US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Consulate General of China </a:t>
            </a:r>
          </a:p>
        </p:txBody>
      </p:sp>
      <p:pic>
        <p:nvPicPr>
          <p:cNvPr id="4" name="Объект 3" descr="Вырезка экрана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700808"/>
            <a:ext cx="2736304" cy="4968552"/>
          </a:xfrm>
        </p:spPr>
      </p:pic>
      <p:pic>
        <p:nvPicPr>
          <p:cNvPr id="5" name="Рисунок 4" descr="Вырезка экрана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7761" y="1700808"/>
            <a:ext cx="3064399" cy="4686954"/>
          </a:xfrm>
          <a:prstGeom prst="rect">
            <a:avLst/>
          </a:prstGeom>
        </p:spPr>
      </p:pic>
      <p:pic>
        <p:nvPicPr>
          <p:cNvPr id="6" name="Рисунок 5" descr="Вырезка экрана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4105" y="1704025"/>
            <a:ext cx="3044522" cy="4683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7875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Use of 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Languages 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in the Posts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0" name="Объект 9"/>
          <p:cNvSpPr>
            <a:spLocks noGrp="1"/>
          </p:cNvSpPr>
          <p:nvPr>
            <p:ph sz="half" idx="1"/>
          </p:nvPr>
        </p:nvSpPr>
        <p:spPr>
          <a:xfrm>
            <a:off x="457200" y="1868250"/>
            <a:ext cx="4038600" cy="4525963"/>
          </a:xfrm>
        </p:spPr>
        <p:txBody>
          <a:bodyPr/>
          <a:lstStyle/>
          <a:p>
            <a:r>
              <a:rPr lang="en-US" dirty="0" smtClean="0"/>
              <a:t>Simultaneously English and Russian</a:t>
            </a:r>
          </a:p>
          <a:p>
            <a:r>
              <a:rPr lang="en-US" dirty="0" smtClean="0"/>
              <a:t>But shares and links only Russian</a:t>
            </a:r>
            <a:endParaRPr lang="en-US" dirty="0"/>
          </a:p>
        </p:txBody>
      </p:sp>
      <p:sp>
        <p:nvSpPr>
          <p:cNvPr id="11" name="Объект 10"/>
          <p:cNvSpPr>
            <a:spLocks noGrp="1"/>
          </p:cNvSpPr>
          <p:nvPr>
            <p:ph sz="half" idx="2"/>
          </p:nvPr>
        </p:nvSpPr>
        <p:spPr>
          <a:xfrm>
            <a:off x="4860032" y="1868250"/>
            <a:ext cx="4038600" cy="4525963"/>
          </a:xfrm>
        </p:spPr>
        <p:txBody>
          <a:bodyPr/>
          <a:lstStyle/>
          <a:p>
            <a:r>
              <a:rPr lang="en-US" dirty="0" smtClean="0"/>
              <a:t>Only English</a:t>
            </a:r>
          </a:p>
          <a:p>
            <a:r>
              <a:rPr lang="en-US" dirty="0" smtClean="0"/>
              <a:t>Sometimes  name of places are used both in English and in Chinese </a:t>
            </a:r>
            <a:endParaRPr lang="en-US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318101" y="1385138"/>
            <a:ext cx="3418435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 sz="2200" b="1" i="0" u="none" strike="noStrike" kern="1200" baseline="0">
                <a:solidFill>
                  <a:prstClr val="black">
                    <a:lumMod val="75000"/>
                    <a:lumOff val="2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en-US" b="1" dirty="0">
                <a:solidFill>
                  <a:srgbClr val="FF0000"/>
                </a:solidFill>
              </a:rPr>
              <a:t>Consulate General of China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78261" y="1417638"/>
            <a:ext cx="3437671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 sz="2200" b="1" i="0" u="none" strike="noStrike" kern="1200" baseline="0">
                <a:solidFill>
                  <a:prstClr val="black">
                    <a:lumMod val="75000"/>
                    <a:lumOff val="2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en-US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Consulate General of Russia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78261" y="1404759"/>
            <a:ext cx="3437671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 sz="2200" b="1" i="0" u="none" strike="noStrike" kern="1200" baseline="0">
                <a:solidFill>
                  <a:prstClr val="black">
                    <a:lumMod val="75000"/>
                    <a:lumOff val="2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en-US" b="1" dirty="0">
                <a:solidFill>
                  <a:srgbClr val="FF0000"/>
                </a:solidFill>
              </a:rPr>
              <a:t>Consulate General of Russia</a:t>
            </a:r>
          </a:p>
        </p:txBody>
      </p:sp>
    </p:spTree>
    <p:extLst>
      <p:ext uri="{BB962C8B-B14F-4D97-AF65-F5344CB8AC3E}">
        <p14:creationId xmlns:p14="http://schemas.microsoft.com/office/powerpoint/2010/main" val="2935368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Public Engagement</a:t>
            </a:r>
            <a:endParaRPr lang="en-US" b="1" dirty="0"/>
          </a:p>
        </p:txBody>
      </p:sp>
      <p:sp>
        <p:nvSpPr>
          <p:cNvPr id="7" name="Объект 6"/>
          <p:cNvSpPr>
            <a:spLocks noGrp="1"/>
          </p:cNvSpPr>
          <p:nvPr>
            <p:ph sz="quarter" idx="1"/>
          </p:nvPr>
        </p:nvSpPr>
        <p:spPr>
          <a:xfrm>
            <a:off x="426251" y="1816025"/>
            <a:ext cx="4041648" cy="4528006"/>
          </a:xfrm>
        </p:spPr>
        <p:txBody>
          <a:bodyPr/>
          <a:lstStyle/>
          <a:p>
            <a:r>
              <a:rPr lang="en-US" dirty="0"/>
              <a:t>Questions  </a:t>
            </a:r>
            <a:r>
              <a:rPr lang="en-US" dirty="0" smtClean="0"/>
              <a:t>0</a:t>
            </a:r>
            <a:endParaRPr lang="en-US" dirty="0"/>
          </a:p>
          <a:p>
            <a:r>
              <a:rPr lang="en-US" dirty="0"/>
              <a:t>Quizzes      </a:t>
            </a:r>
            <a:r>
              <a:rPr lang="en-US" dirty="0" smtClean="0"/>
              <a:t>0</a:t>
            </a:r>
            <a:endParaRPr lang="en-US" dirty="0"/>
          </a:p>
          <a:p>
            <a:r>
              <a:rPr lang="en-US" dirty="0"/>
              <a:t>Discussions 0</a:t>
            </a:r>
          </a:p>
        </p:txBody>
      </p:sp>
      <p:sp>
        <p:nvSpPr>
          <p:cNvPr id="8" name="Объект 7"/>
          <p:cNvSpPr>
            <a:spLocks noGrp="1"/>
          </p:cNvSpPr>
          <p:nvPr>
            <p:ph sz="quarter" idx="2"/>
          </p:nvPr>
        </p:nvSpPr>
        <p:spPr>
          <a:xfrm>
            <a:off x="4788024" y="1835646"/>
            <a:ext cx="4041648" cy="4508385"/>
          </a:xfrm>
        </p:spPr>
        <p:txBody>
          <a:bodyPr/>
          <a:lstStyle/>
          <a:p>
            <a:r>
              <a:rPr lang="en-US" dirty="0" smtClean="0"/>
              <a:t>Questions  5</a:t>
            </a:r>
          </a:p>
          <a:p>
            <a:r>
              <a:rPr lang="en-US" dirty="0" smtClean="0"/>
              <a:t>Quizzes      7</a:t>
            </a:r>
          </a:p>
          <a:p>
            <a:r>
              <a:rPr lang="en-US" dirty="0" smtClean="0"/>
              <a:t>Discussions 0</a:t>
            </a:r>
            <a:endParaRPr lang="en-US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318101" y="1385138"/>
            <a:ext cx="3418435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 sz="2200" b="1" i="0" u="none" strike="noStrike" kern="1200" baseline="0">
                <a:solidFill>
                  <a:prstClr val="black">
                    <a:lumMod val="75000"/>
                    <a:lumOff val="2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en-US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Consulate General of China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78261" y="1404759"/>
            <a:ext cx="3437671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 sz="2200" b="1" i="0" u="none" strike="noStrike" kern="1200" baseline="0">
                <a:solidFill>
                  <a:prstClr val="black">
                    <a:lumMod val="75000"/>
                    <a:lumOff val="2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en-US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Consulate General of Russia</a:t>
            </a:r>
          </a:p>
        </p:txBody>
      </p:sp>
    </p:spTree>
    <p:extLst>
      <p:ext uri="{BB962C8B-B14F-4D97-AF65-F5344CB8AC3E}">
        <p14:creationId xmlns:p14="http://schemas.microsoft.com/office/powerpoint/2010/main" val="1482083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1559124" y="-59743"/>
            <a:ext cx="5915025" cy="994172"/>
          </a:xfrm>
        </p:spPr>
        <p:txBody>
          <a:bodyPr/>
          <a:lstStyle/>
          <a:p>
            <a:r>
              <a:rPr lang="en-US" altLang="en-US" dirty="0" smtClean="0"/>
              <a:t>Public engagement</a:t>
            </a:r>
          </a:p>
        </p:txBody>
      </p:sp>
      <p:sp>
        <p:nvSpPr>
          <p:cNvPr id="5" name="Текст 1"/>
          <p:cNvSpPr txBox="1">
            <a:spLocks/>
          </p:cNvSpPr>
          <p:nvPr/>
        </p:nvSpPr>
        <p:spPr>
          <a:xfrm>
            <a:off x="683568" y="1241019"/>
            <a:ext cx="2901255" cy="703553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575" dirty="0"/>
              <a:t>Consulate General of Russia in San Francisco</a:t>
            </a:r>
          </a:p>
          <a:p>
            <a:endParaRPr lang="en-US" sz="1575" dirty="0"/>
          </a:p>
        </p:txBody>
      </p:sp>
      <p:sp>
        <p:nvSpPr>
          <p:cNvPr id="6" name="Объект 2"/>
          <p:cNvSpPr>
            <a:spLocks noGrp="1"/>
          </p:cNvSpPr>
          <p:nvPr>
            <p:ph sz="half" idx="4294967295"/>
          </p:nvPr>
        </p:nvSpPr>
        <p:spPr>
          <a:xfrm>
            <a:off x="971600" y="1985699"/>
            <a:ext cx="2901255" cy="530926"/>
          </a:xfrm>
          <a:prstGeom prst="rect">
            <a:avLst/>
          </a:prstGeom>
        </p:spPr>
        <p:txBody>
          <a:bodyPr>
            <a:normAutofit fontScale="70000" lnSpcReduction="20000"/>
          </a:bodyPr>
          <a:lstStyle/>
          <a:p>
            <a:pPr>
              <a:buFont typeface="Wingdings" pitchFamily="2" charset="2"/>
              <a:buChar char="v"/>
            </a:pPr>
            <a:r>
              <a:rPr lang="en-US" dirty="0" smtClean="0"/>
              <a:t>Events (National holidays, concerts, Election 2012)</a:t>
            </a:r>
            <a:endParaRPr lang="en-US" dirty="0"/>
          </a:p>
        </p:txBody>
      </p:sp>
      <p:sp>
        <p:nvSpPr>
          <p:cNvPr id="7" name="Текст 3"/>
          <p:cNvSpPr txBox="1">
            <a:spLocks/>
          </p:cNvSpPr>
          <p:nvPr/>
        </p:nvSpPr>
        <p:spPr>
          <a:xfrm>
            <a:off x="4782642" y="1241019"/>
            <a:ext cx="2915543" cy="606632"/>
          </a:xfrm>
          <a:prstGeom prst="rect">
            <a:avLst/>
          </a:prstGeom>
        </p:spPr>
        <p:txBody>
          <a:bodyPr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575" dirty="0"/>
              <a:t>Consulate General of China in San Francisco</a:t>
            </a:r>
          </a:p>
          <a:p>
            <a:endParaRPr lang="en-US" sz="1575" dirty="0"/>
          </a:p>
        </p:txBody>
      </p:sp>
      <p:sp>
        <p:nvSpPr>
          <p:cNvPr id="8" name="Объект 4"/>
          <p:cNvSpPr>
            <a:spLocks noGrp="1"/>
          </p:cNvSpPr>
          <p:nvPr>
            <p:ph sz="quarter" idx="4294967295"/>
          </p:nvPr>
        </p:nvSpPr>
        <p:spPr>
          <a:xfrm>
            <a:off x="4680013" y="2111895"/>
            <a:ext cx="2915543" cy="368908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pPr>
              <a:buFont typeface="Wingdings" pitchFamily="2" charset="2"/>
              <a:buChar char="v"/>
            </a:pPr>
            <a:r>
              <a:rPr lang="en-US" dirty="0" smtClean="0"/>
              <a:t>Mostly quizzes  </a:t>
            </a:r>
            <a:endParaRPr lang="en-US" dirty="0"/>
          </a:p>
        </p:txBody>
      </p:sp>
      <p:pic>
        <p:nvPicPr>
          <p:cNvPr id="9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71" t="20497" r="34191" b="13979"/>
          <a:stretch/>
        </p:blipFill>
        <p:spPr bwMode="auto">
          <a:xfrm>
            <a:off x="4699930" y="2603228"/>
            <a:ext cx="3760502" cy="36340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90" t="13216" r="36000" b="25831"/>
          <a:stretch/>
        </p:blipFill>
        <p:spPr bwMode="auto">
          <a:xfrm>
            <a:off x="613704" y="2603228"/>
            <a:ext cx="3617045" cy="34743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277568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8229600" cy="611291"/>
          </a:xfrm>
        </p:spPr>
        <p:txBody>
          <a:bodyPr/>
          <a:lstStyle/>
          <a:p>
            <a:pPr algn="ctr"/>
            <a:r>
              <a:rPr lang="en-US" dirty="0" smtClean="0"/>
              <a:t>Engaging public </a:t>
            </a:r>
            <a:endParaRPr lang="en-US" dirty="0"/>
          </a:p>
        </p:txBody>
      </p:sp>
      <p:graphicFrame>
        <p:nvGraphicFramePr>
          <p:cNvPr id="15" name="Объект 14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538627251"/>
              </p:ext>
            </p:extLst>
          </p:nvPr>
        </p:nvGraphicFramePr>
        <p:xfrm>
          <a:off x="539552" y="4234573"/>
          <a:ext cx="8013575" cy="19937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13422"/>
                <a:gridCol w="2813422"/>
                <a:gridCol w="2386731"/>
              </a:tblGrid>
              <a:tr h="819581">
                <a:tc>
                  <a:txBody>
                    <a:bodyPr/>
                    <a:lstStyle/>
                    <a:p>
                      <a:r>
                        <a:rPr kumimoji="0" lang="en-US" b="1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Type of Engagement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b="1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b="1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Average/Post</a:t>
                      </a:r>
                      <a:endParaRPr lang="en-US" dirty="0"/>
                    </a:p>
                  </a:txBody>
                  <a:tcPr/>
                </a:tc>
              </a:tr>
              <a:tr h="391398">
                <a:tc>
                  <a:txBody>
                    <a:bodyPr/>
                    <a:lstStyle/>
                    <a:p>
                      <a:r>
                        <a:rPr kumimoji="0" lang="en-US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</a:tr>
              <a:tr h="391398">
                <a:tc>
                  <a:txBody>
                    <a:bodyPr/>
                    <a:lstStyle/>
                    <a:p>
                      <a:r>
                        <a:rPr lang="en-US" dirty="0" smtClean="0"/>
                        <a:t>Likes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1,886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55</a:t>
                      </a:r>
                      <a:endParaRPr lang="en-US" dirty="0"/>
                    </a:p>
                  </a:txBody>
                  <a:tcPr/>
                </a:tc>
              </a:tr>
              <a:tr h="391398">
                <a:tc>
                  <a:txBody>
                    <a:bodyPr/>
                    <a:lstStyle/>
                    <a:p>
                      <a:r>
                        <a:rPr lang="en-US" dirty="0" smtClean="0"/>
                        <a:t>Shares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6" name="Прямоугольник 15"/>
          <p:cNvSpPr/>
          <p:nvPr/>
        </p:nvSpPr>
        <p:spPr>
          <a:xfrm>
            <a:off x="2339752" y="3645024"/>
            <a:ext cx="4824536" cy="36933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dirty="0"/>
              <a:t>Consulate General of China</a:t>
            </a:r>
          </a:p>
        </p:txBody>
      </p:sp>
      <p:graphicFrame>
        <p:nvGraphicFramePr>
          <p:cNvPr id="18" name="Таблица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5858195"/>
              </p:ext>
            </p:extLst>
          </p:nvPr>
        </p:nvGraphicFramePr>
        <p:xfrm>
          <a:off x="457201" y="1628800"/>
          <a:ext cx="8095926" cy="1728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8642"/>
                <a:gridCol w="2698642"/>
                <a:gridCol w="2698642"/>
              </a:tblGrid>
              <a:tr h="378042">
                <a:tc>
                  <a:txBody>
                    <a:bodyPr/>
                    <a:lstStyle/>
                    <a:p>
                      <a:r>
                        <a:rPr lang="en-US" dirty="0" smtClean="0"/>
                        <a:t>Type of engagement</a:t>
                      </a:r>
                      <a:r>
                        <a:rPr lang="en-US" baseline="0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Total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Average /Post</a:t>
                      </a:r>
                      <a:endParaRPr lang="en-US" dirty="0"/>
                    </a:p>
                  </a:txBody>
                  <a:tcPr/>
                </a:tc>
              </a:tr>
              <a:tr h="450050">
                <a:tc>
                  <a:txBody>
                    <a:bodyPr/>
                    <a:lstStyle/>
                    <a:p>
                      <a:r>
                        <a:rPr lang="en-US" dirty="0" smtClean="0"/>
                        <a:t>Comments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450050">
                <a:tc>
                  <a:txBody>
                    <a:bodyPr/>
                    <a:lstStyle/>
                    <a:p>
                      <a:r>
                        <a:rPr lang="en-US" dirty="0" smtClean="0"/>
                        <a:t>Likes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115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</a:tr>
              <a:tr h="450050">
                <a:tc>
                  <a:txBody>
                    <a:bodyPr/>
                    <a:lstStyle/>
                    <a:p>
                      <a:r>
                        <a:rPr lang="en-US" dirty="0" smtClean="0"/>
                        <a:t>Shares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9" name="Прямоугольник 18"/>
          <p:cNvSpPr/>
          <p:nvPr/>
        </p:nvSpPr>
        <p:spPr>
          <a:xfrm>
            <a:off x="2925991" y="1124744"/>
            <a:ext cx="3024674" cy="36933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dirty="0"/>
              <a:t>Consulate General of Russia</a:t>
            </a:r>
          </a:p>
        </p:txBody>
      </p:sp>
    </p:spTree>
    <p:extLst>
      <p:ext uri="{BB962C8B-B14F-4D97-AF65-F5344CB8AC3E}">
        <p14:creationId xmlns:p14="http://schemas.microsoft.com/office/powerpoint/2010/main" val="874452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1637635" y="188640"/>
            <a:ext cx="5915025" cy="735546"/>
          </a:xfrm>
        </p:spPr>
        <p:txBody>
          <a:bodyPr>
            <a:normAutofit/>
          </a:bodyPr>
          <a:lstStyle/>
          <a:p>
            <a:pPr algn="ctr"/>
            <a:r>
              <a:rPr lang="en-US" altLang="en-US" sz="2400" dirty="0"/>
              <a:t>C</a:t>
            </a:r>
            <a:r>
              <a:rPr lang="en-US" altLang="en-US" sz="2400" dirty="0" smtClean="0"/>
              <a:t>ritical on host country posts </a:t>
            </a:r>
            <a:endParaRPr lang="en-US" altLang="en-US" sz="2400" dirty="0"/>
          </a:p>
        </p:txBody>
      </p:sp>
      <p:sp>
        <p:nvSpPr>
          <p:cNvPr id="5" name="Текст 1"/>
          <p:cNvSpPr txBox="1">
            <a:spLocks/>
          </p:cNvSpPr>
          <p:nvPr/>
        </p:nvSpPr>
        <p:spPr>
          <a:xfrm>
            <a:off x="323528" y="1217219"/>
            <a:ext cx="2901255" cy="703553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575" dirty="0"/>
              <a:t>Consulate General of Russia in San Francisco</a:t>
            </a:r>
          </a:p>
          <a:p>
            <a:endParaRPr lang="en-US" sz="1575" dirty="0"/>
          </a:p>
        </p:txBody>
      </p:sp>
      <p:sp>
        <p:nvSpPr>
          <p:cNvPr id="6" name="Объект 2"/>
          <p:cNvSpPr>
            <a:spLocks noGrp="1"/>
          </p:cNvSpPr>
          <p:nvPr>
            <p:ph sz="half" idx="4294967295"/>
          </p:nvPr>
        </p:nvSpPr>
        <p:spPr>
          <a:xfrm>
            <a:off x="683178" y="1832313"/>
            <a:ext cx="2901255" cy="314902"/>
          </a:xfrm>
          <a:prstGeom prst="rect">
            <a:avLst/>
          </a:prstGeo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 smtClean="0"/>
              <a:t>None</a:t>
            </a:r>
            <a:endParaRPr lang="en-US" dirty="0"/>
          </a:p>
        </p:txBody>
      </p:sp>
      <p:sp>
        <p:nvSpPr>
          <p:cNvPr id="7" name="Текст 3"/>
          <p:cNvSpPr txBox="1">
            <a:spLocks/>
          </p:cNvSpPr>
          <p:nvPr/>
        </p:nvSpPr>
        <p:spPr>
          <a:xfrm>
            <a:off x="5220462" y="1265679"/>
            <a:ext cx="2915543" cy="606632"/>
          </a:xfrm>
          <a:prstGeom prst="rect">
            <a:avLst/>
          </a:prstGeom>
        </p:spPr>
        <p:txBody>
          <a:bodyPr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575" dirty="0"/>
              <a:t>Consulate General of China in San Francisco</a:t>
            </a:r>
          </a:p>
          <a:p>
            <a:endParaRPr lang="en-US" sz="1575" dirty="0"/>
          </a:p>
        </p:txBody>
      </p:sp>
      <p:sp>
        <p:nvSpPr>
          <p:cNvPr id="8" name="Объект 4"/>
          <p:cNvSpPr>
            <a:spLocks noGrp="1"/>
          </p:cNvSpPr>
          <p:nvPr>
            <p:ph sz="quarter" idx="4294967295"/>
          </p:nvPr>
        </p:nvSpPr>
        <p:spPr>
          <a:xfrm>
            <a:off x="5580112" y="1872311"/>
            <a:ext cx="2915543" cy="314902"/>
          </a:xfrm>
          <a:prstGeom prst="rect">
            <a:avLst/>
          </a:prstGeo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 smtClean="0"/>
              <a:t>Only one time</a:t>
            </a:r>
            <a:endParaRPr lang="en-US" dirty="0"/>
          </a:p>
        </p:txBody>
      </p:sp>
      <p:pic>
        <p:nvPicPr>
          <p:cNvPr id="9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05" t="16264" r="34905" b="28540"/>
          <a:stretch/>
        </p:blipFill>
        <p:spPr bwMode="auto">
          <a:xfrm>
            <a:off x="4391199" y="2348880"/>
            <a:ext cx="4104456" cy="38524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9621796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Rates 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2800" dirty="0"/>
              <a:t>Consulate General of Russia in San Francisco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en-US" sz="2800" dirty="0"/>
              <a:t>Consulate General of China in San Francisco</a:t>
            </a:r>
          </a:p>
          <a:p>
            <a:endParaRPr lang="en-US" dirty="0"/>
          </a:p>
        </p:txBody>
      </p:sp>
      <p:pic>
        <p:nvPicPr>
          <p:cNvPr id="5" name="Рисунок 4" descr="Вырезка экрана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50" y="2670478"/>
            <a:ext cx="3184835" cy="3206794"/>
          </a:xfrm>
          <a:prstGeom prst="rect">
            <a:avLst/>
          </a:prstGeom>
        </p:spPr>
      </p:pic>
      <p:pic>
        <p:nvPicPr>
          <p:cNvPr id="6" name="Рисунок 5" descr="Вырезка экрана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2670478"/>
            <a:ext cx="3320791" cy="3086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953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Readers opinion and critical comments 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553616"/>
          </a:xfrm>
        </p:spPr>
        <p:txBody>
          <a:bodyPr/>
          <a:lstStyle/>
          <a:p>
            <a:r>
              <a:rPr lang="en-US" sz="2400" dirty="0"/>
              <a:t>Consulate General of Russia in San Francisco</a:t>
            </a:r>
          </a:p>
        </p:txBody>
      </p:sp>
      <p:pic>
        <p:nvPicPr>
          <p:cNvPr id="6" name="Рисунок 5" descr="Вырезка экрана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753763"/>
            <a:ext cx="4536504" cy="4270319"/>
          </a:xfrm>
          <a:prstGeom prst="rect">
            <a:avLst/>
          </a:prstGeom>
        </p:spPr>
      </p:pic>
      <p:pic>
        <p:nvPicPr>
          <p:cNvPr id="8" name="Рисунок 7" descr="Вырезка экрана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1899181"/>
            <a:ext cx="3888432" cy="4124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858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Readers opinion and critical comments 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9011344" cy="4937760"/>
          </a:xfrm>
        </p:spPr>
        <p:txBody>
          <a:bodyPr/>
          <a:lstStyle/>
          <a:p>
            <a:r>
              <a:rPr lang="en-US" sz="2800" dirty="0"/>
              <a:t>Consulate General of China in San Francisco</a:t>
            </a:r>
          </a:p>
        </p:txBody>
      </p:sp>
      <p:pic>
        <p:nvPicPr>
          <p:cNvPr id="5" name="Рисунок 4" descr="Вырезка экрана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17" y="1812556"/>
            <a:ext cx="4464496" cy="5045444"/>
          </a:xfrm>
          <a:prstGeom prst="rect">
            <a:avLst/>
          </a:prstGeom>
        </p:spPr>
      </p:pic>
      <p:pic>
        <p:nvPicPr>
          <p:cNvPr id="7" name="Рисунок 6" descr="Вырезка экрана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3212" y="1891008"/>
            <a:ext cx="4483283" cy="4778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7805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Conclusion 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435280" cy="4937760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 smtClean="0"/>
              <a:t>Differences</a:t>
            </a:r>
            <a:r>
              <a:rPr lang="en-US" dirty="0" smtClean="0"/>
              <a:t> </a:t>
            </a:r>
          </a:p>
          <a:p>
            <a:r>
              <a:rPr lang="en-US" dirty="0" smtClean="0"/>
              <a:t>Chinese consulate is more active and has more followers and posts more frequently than Russian consulate (despite the fact that Russian consulate created its page rather earlier) </a:t>
            </a:r>
          </a:p>
          <a:p>
            <a:r>
              <a:rPr lang="en-US" dirty="0" smtClean="0"/>
              <a:t>Chinese consulate posts more informal publications than Russian consulate</a:t>
            </a:r>
          </a:p>
          <a:p>
            <a:r>
              <a:rPr lang="en-US" dirty="0" smtClean="0"/>
              <a:t>Chinese consulate pays more attention to engaging public, and Russian consulate pays more attention to posting official information </a:t>
            </a:r>
          </a:p>
          <a:p>
            <a:r>
              <a:rPr lang="en-US" dirty="0" smtClean="0"/>
              <a:t>Russian consulate uses more its native (Russian) language</a:t>
            </a:r>
          </a:p>
          <a:p>
            <a:r>
              <a:rPr lang="en-US" dirty="0" smtClean="0"/>
              <a:t>Usually Chinese consulate does not repost other source information, but Russian consulate sometimes (especially in 2011) reposted other source information more than its own posts 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247521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899592" y="260648"/>
            <a:ext cx="6995120" cy="985664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China consulate replies followers’ questions but Russia consulate never replies readers’ questions</a:t>
            </a:r>
            <a:endParaRPr lang="en-US" dirty="0"/>
          </a:p>
        </p:txBody>
      </p:sp>
      <p:pic>
        <p:nvPicPr>
          <p:cNvPr id="5" name="Рисунок 4" descr="Вырезка экрана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438534"/>
            <a:ext cx="7056784" cy="4680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9333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 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57200" y="1216152"/>
            <a:ext cx="8216646" cy="4937760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Similarities</a:t>
            </a:r>
            <a:r>
              <a:rPr lang="en-US" sz="3200" dirty="0" smtClean="0"/>
              <a:t> </a:t>
            </a:r>
          </a:p>
          <a:p>
            <a:r>
              <a:rPr lang="en-US" sz="3200" dirty="0" smtClean="0"/>
              <a:t>Followers of both consulates are mostly urban and middle aged individuals </a:t>
            </a:r>
          </a:p>
          <a:p>
            <a:r>
              <a:rPr lang="en-US" sz="3200" dirty="0" smtClean="0"/>
              <a:t>Both consulates often use red color </a:t>
            </a:r>
          </a:p>
          <a:p>
            <a:r>
              <a:rPr lang="en-US" sz="3200" dirty="0" smtClean="0"/>
              <a:t>Both consulates pay much attention to cultural sphere rather than to other areas 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135630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_rels/them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_rels/them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jpeg"/></Relationships>
</file>

<file path=ppt/theme/_rels/them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image" Target="../media/image10.jpeg"/></Relationships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Ион (конференц-зал)">
  <a:themeElements>
    <a:clrScheme name="Ион (конференц-зал)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Ион (конференц-зал)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 (конференц-зал)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Ion Boardroom" id="{FC33163D-4339-46B1-8EED-24C834239D99}" vid="{B8502691-933B-45FE-8764-BA278511EF27}"/>
    </a:ext>
  </a:extLst>
</a:theme>
</file>

<file path=ppt/theme/theme3.xml><?xml version="1.0" encoding="utf-8"?>
<a:theme xmlns:a="http://schemas.openxmlformats.org/drawingml/2006/main" name="1_Ион (конференц-зал)">
  <a:themeElements>
    <a:clrScheme name="Ион (конференц-зал)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Ион (конференц-зал)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 (конференц-зал)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tint val="100000"/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Ion Boardroom" id="{FC33163D-4339-46B1-8EED-24C834239D99}" vid="{A3AB87EF-B655-4FFF-8D05-F333AD7F2789}"/>
    </a:ext>
  </a:extLst>
</a:theme>
</file>

<file path=ppt/theme/theme4.xml><?xml version="1.0" encoding="utf-8"?>
<a:theme xmlns:a="http://schemas.openxmlformats.org/drawingml/2006/main" name="Тема1">
  <a:themeElements>
    <a:clrScheme name="Conference_3 1">
      <a:dk1>
        <a:srgbClr val="4D4D4D"/>
      </a:dk1>
      <a:lt1>
        <a:srgbClr val="FFFFFF"/>
      </a:lt1>
      <a:dk2>
        <a:srgbClr val="F2EF62"/>
      </a:dk2>
      <a:lt2>
        <a:srgbClr val="DDDDDD"/>
      </a:lt2>
      <a:accent1>
        <a:srgbClr val="8FAD2F"/>
      </a:accent1>
      <a:accent2>
        <a:srgbClr val="DBE8B2"/>
      </a:accent2>
      <a:accent3>
        <a:srgbClr val="FFFFFF"/>
      </a:accent3>
      <a:accent4>
        <a:srgbClr val="404040"/>
      </a:accent4>
      <a:accent5>
        <a:srgbClr val="C6D3AD"/>
      </a:accent5>
      <a:accent6>
        <a:srgbClr val="C6D2A1"/>
      </a:accent6>
      <a:hlink>
        <a:srgbClr val="BAD16F"/>
      </a:hlink>
      <a:folHlink>
        <a:srgbClr val="507800"/>
      </a:folHlink>
    </a:clrScheme>
    <a:fontScheme name="Conference_3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ea typeface="굴림" pitchFamily="34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ea typeface="굴림" pitchFamily="34" charset="-127"/>
          </a:defRPr>
        </a:defPPr>
      </a:lstStyle>
    </a:lnDef>
  </a:objectDefaults>
  <a:extraClrSchemeLst>
    <a:extraClrScheme>
      <a:clrScheme name="Conference_3 1">
        <a:dk1>
          <a:srgbClr val="4D4D4D"/>
        </a:dk1>
        <a:lt1>
          <a:srgbClr val="FFFFFF"/>
        </a:lt1>
        <a:dk2>
          <a:srgbClr val="F2EF62"/>
        </a:dk2>
        <a:lt2>
          <a:srgbClr val="DDDDDD"/>
        </a:lt2>
        <a:accent1>
          <a:srgbClr val="8FAD2F"/>
        </a:accent1>
        <a:accent2>
          <a:srgbClr val="DBE8B2"/>
        </a:accent2>
        <a:accent3>
          <a:srgbClr val="FFFFFF"/>
        </a:accent3>
        <a:accent4>
          <a:srgbClr val="404040"/>
        </a:accent4>
        <a:accent5>
          <a:srgbClr val="C6D3AD"/>
        </a:accent5>
        <a:accent6>
          <a:srgbClr val="C6D2A1"/>
        </a:accent6>
        <a:hlink>
          <a:srgbClr val="BAD16F"/>
        </a:hlink>
        <a:folHlink>
          <a:srgbClr val="507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ference_3 2">
        <a:dk1>
          <a:srgbClr val="4D4D4D"/>
        </a:dk1>
        <a:lt1>
          <a:srgbClr val="FFFFFF"/>
        </a:lt1>
        <a:dk2>
          <a:srgbClr val="F4D18A"/>
        </a:dk2>
        <a:lt2>
          <a:srgbClr val="DDDDDD"/>
        </a:lt2>
        <a:accent1>
          <a:srgbClr val="B99633"/>
        </a:accent1>
        <a:accent2>
          <a:srgbClr val="EDE5D1"/>
        </a:accent2>
        <a:accent3>
          <a:srgbClr val="FFFFFF"/>
        </a:accent3>
        <a:accent4>
          <a:srgbClr val="404040"/>
        </a:accent4>
        <a:accent5>
          <a:srgbClr val="D9C9AD"/>
        </a:accent5>
        <a:accent6>
          <a:srgbClr val="D7CFBD"/>
        </a:accent6>
        <a:hlink>
          <a:srgbClr val="DAC896"/>
        </a:hlink>
        <a:folHlink>
          <a:srgbClr val="7761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ference_3 3">
        <a:dk1>
          <a:srgbClr val="4D4D4D"/>
        </a:dk1>
        <a:lt1>
          <a:srgbClr val="FFFFFF"/>
        </a:lt1>
        <a:dk2>
          <a:srgbClr val="61C2F3"/>
        </a:dk2>
        <a:lt2>
          <a:srgbClr val="DDDDDD"/>
        </a:lt2>
        <a:accent1>
          <a:srgbClr val="5968D7"/>
        </a:accent1>
        <a:accent2>
          <a:srgbClr val="BECDEA"/>
        </a:accent2>
        <a:accent3>
          <a:srgbClr val="FFFFFF"/>
        </a:accent3>
        <a:accent4>
          <a:srgbClr val="404040"/>
        </a:accent4>
        <a:accent5>
          <a:srgbClr val="B5B9E8"/>
        </a:accent5>
        <a:accent6>
          <a:srgbClr val="ACBAD4"/>
        </a:accent6>
        <a:hlink>
          <a:srgbClr val="93A8EB"/>
        </a:hlink>
        <a:folHlink>
          <a:srgbClr val="1300A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Тема1" id="{9EFD70D0-4290-4E1E-8FDB-C9C7E920D4CE}" vid="{6DA25CDD-BF5D-478E-A917-D988B293BC78}"/>
    </a:ext>
  </a:extLst>
</a:theme>
</file>

<file path=ppt/theme/theme5.xml><?xml version="1.0" encoding="utf-8"?>
<a:theme xmlns:a="http://schemas.openxmlformats.org/drawingml/2006/main" name="Тема16">
  <a:themeElements>
    <a:clrScheme name="Начальная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Начальная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Начальная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Cactus">
  <a:themeElements>
    <a:clrScheme name="Cactus 2">
      <a:dk1>
        <a:srgbClr val="000000"/>
      </a:dk1>
      <a:lt1>
        <a:srgbClr val="FFFFFF"/>
      </a:lt1>
      <a:dk2>
        <a:srgbClr val="000000"/>
      </a:dk2>
      <a:lt2>
        <a:srgbClr val="006600"/>
      </a:lt2>
      <a:accent1>
        <a:srgbClr val="F5EBC1"/>
      </a:accent1>
      <a:accent2>
        <a:srgbClr val="FFCC00"/>
      </a:accent2>
      <a:accent3>
        <a:srgbClr val="FFFFFF"/>
      </a:accent3>
      <a:accent4>
        <a:srgbClr val="000000"/>
      </a:accent4>
      <a:accent5>
        <a:srgbClr val="F9F3DD"/>
      </a:accent5>
      <a:accent6>
        <a:srgbClr val="E7B900"/>
      </a:accent6>
      <a:hlink>
        <a:srgbClr val="D4876C"/>
      </a:hlink>
      <a:folHlink>
        <a:srgbClr val="B2B2B2"/>
      </a:folHlink>
    </a:clrScheme>
    <a:fontScheme name="Cactus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Cactus 1">
        <a:dk1>
          <a:srgbClr val="FF9900"/>
        </a:dk1>
        <a:lt1>
          <a:srgbClr val="FFFFCC"/>
        </a:lt1>
        <a:dk2>
          <a:srgbClr val="000000"/>
        </a:dk2>
        <a:lt2>
          <a:srgbClr val="FFCC00"/>
        </a:lt2>
        <a:accent1>
          <a:srgbClr val="6B6253"/>
        </a:accent1>
        <a:accent2>
          <a:srgbClr val="72543E"/>
        </a:accent2>
        <a:accent3>
          <a:srgbClr val="AAAAAA"/>
        </a:accent3>
        <a:accent4>
          <a:srgbClr val="DADAAE"/>
        </a:accent4>
        <a:accent5>
          <a:srgbClr val="BAB7B3"/>
        </a:accent5>
        <a:accent6>
          <a:srgbClr val="674B37"/>
        </a:accent6>
        <a:hlink>
          <a:srgbClr val="DA988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ctus 2">
        <a:dk1>
          <a:srgbClr val="000000"/>
        </a:dk1>
        <a:lt1>
          <a:srgbClr val="FFFFFF"/>
        </a:lt1>
        <a:dk2>
          <a:srgbClr val="000000"/>
        </a:dk2>
        <a:lt2>
          <a:srgbClr val="006600"/>
        </a:lt2>
        <a:accent1>
          <a:srgbClr val="F5EBC1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F9F3DD"/>
        </a:accent5>
        <a:accent6>
          <a:srgbClr val="E7B900"/>
        </a:accent6>
        <a:hlink>
          <a:srgbClr val="D4876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ctus 3">
        <a:dk1>
          <a:srgbClr val="000000"/>
        </a:dk1>
        <a:lt1>
          <a:srgbClr val="FFFFFF"/>
        </a:lt1>
        <a:dk2>
          <a:srgbClr val="000000"/>
        </a:dk2>
        <a:lt2>
          <a:srgbClr val="292929"/>
        </a:lt2>
        <a:accent1>
          <a:srgbClr val="EAEAEA"/>
        </a:accent1>
        <a:accent2>
          <a:srgbClr val="969696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878787"/>
        </a:accent6>
        <a:hlink>
          <a:srgbClr val="5F5F5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ctus 4">
        <a:dk1>
          <a:srgbClr val="000000"/>
        </a:dk1>
        <a:lt1>
          <a:srgbClr val="FFFFFF"/>
        </a:lt1>
        <a:dk2>
          <a:srgbClr val="000000"/>
        </a:dk2>
        <a:lt2>
          <a:srgbClr val="006600"/>
        </a:lt2>
        <a:accent1>
          <a:srgbClr val="D8EBB3"/>
        </a:accent1>
        <a:accent2>
          <a:srgbClr val="CCCC00"/>
        </a:accent2>
        <a:accent3>
          <a:srgbClr val="FFFFFF"/>
        </a:accent3>
        <a:accent4>
          <a:srgbClr val="000000"/>
        </a:accent4>
        <a:accent5>
          <a:srgbClr val="E9F3D6"/>
        </a:accent5>
        <a:accent6>
          <a:srgbClr val="B9B900"/>
        </a:accent6>
        <a:hlink>
          <a:srgbClr val="FFBE7D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ctus 5">
        <a:dk1>
          <a:srgbClr val="000000"/>
        </a:dk1>
        <a:lt1>
          <a:srgbClr val="E5D3B3"/>
        </a:lt1>
        <a:dk2>
          <a:srgbClr val="800000"/>
        </a:dk2>
        <a:lt2>
          <a:srgbClr val="009900"/>
        </a:lt2>
        <a:accent1>
          <a:srgbClr val="D5B095"/>
        </a:accent1>
        <a:accent2>
          <a:srgbClr val="E28666"/>
        </a:accent2>
        <a:accent3>
          <a:srgbClr val="F0E6D6"/>
        </a:accent3>
        <a:accent4>
          <a:srgbClr val="000000"/>
        </a:accent4>
        <a:accent5>
          <a:srgbClr val="E7D4C8"/>
        </a:accent5>
        <a:accent6>
          <a:srgbClr val="CD795C"/>
        </a:accent6>
        <a:hlink>
          <a:srgbClr val="B75735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ctus 6">
        <a:dk1>
          <a:srgbClr val="99CC00"/>
        </a:dk1>
        <a:lt1>
          <a:srgbClr val="FFFFFF"/>
        </a:lt1>
        <a:dk2>
          <a:srgbClr val="51399D"/>
        </a:dk2>
        <a:lt2>
          <a:srgbClr val="FFFFCC"/>
        </a:lt2>
        <a:accent1>
          <a:srgbClr val="877CAA"/>
        </a:accent1>
        <a:accent2>
          <a:srgbClr val="000058"/>
        </a:accent2>
        <a:accent3>
          <a:srgbClr val="B3AECC"/>
        </a:accent3>
        <a:accent4>
          <a:srgbClr val="DADADA"/>
        </a:accent4>
        <a:accent5>
          <a:srgbClr val="C3BFD2"/>
        </a:accent5>
        <a:accent6>
          <a:srgbClr val="00004F"/>
        </a:accent6>
        <a:hlink>
          <a:srgbClr val="FFCC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Начальная">
  <a:themeElements>
    <a:clrScheme name="Начальная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Начальная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Начальная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Тема18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Справедливость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Горизонт">
  <a:themeElements>
    <a:clrScheme name="Горизонт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Горизонт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Горизонт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rganic" id="{28CDC826-8792-45C0-861B-85EB3ADEDA33}" vid="{7DAC20F1-423D-49E2-BD0B-50532748BAD0}"/>
    </a:ext>
  </a:extLst>
</a:theme>
</file>

<file path=ppt/theme/theme1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2666</TotalTime>
  <Words>901</Words>
  <Application>Microsoft Office PowerPoint</Application>
  <PresentationFormat>On-screen Show (4:3)</PresentationFormat>
  <Paragraphs>246</Paragraphs>
  <Slides>41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12</vt:i4>
      </vt:variant>
      <vt:variant>
        <vt:lpstr>Slide Titles</vt:lpstr>
      </vt:variant>
      <vt:variant>
        <vt:i4>41</vt:i4>
      </vt:variant>
    </vt:vector>
  </HeadingPairs>
  <TitlesOfParts>
    <vt:vector size="53" baseType="lpstr">
      <vt:lpstr>Тема Office</vt:lpstr>
      <vt:lpstr>Ион (конференц-зал)</vt:lpstr>
      <vt:lpstr>1_Ион (конференц-зал)</vt:lpstr>
      <vt:lpstr>Тема1</vt:lpstr>
      <vt:lpstr>Тема16</vt:lpstr>
      <vt:lpstr>Cactus</vt:lpstr>
      <vt:lpstr>1_Тема Office</vt:lpstr>
      <vt:lpstr>Начальная</vt:lpstr>
      <vt:lpstr>Тема18</vt:lpstr>
      <vt:lpstr>Справедливость</vt:lpstr>
      <vt:lpstr>Горизонт</vt:lpstr>
      <vt:lpstr>Натуральные материалы</vt:lpstr>
      <vt:lpstr>PowerPoint Presentation</vt:lpstr>
      <vt:lpstr>Plan:</vt:lpstr>
      <vt:lpstr>PowerPoint Presentation</vt:lpstr>
      <vt:lpstr>How many followers do they have?</vt:lpstr>
      <vt:lpstr>Gender proportion of Followers </vt:lpstr>
      <vt:lpstr>Followers by country</vt:lpstr>
      <vt:lpstr>Post analyses </vt:lpstr>
      <vt:lpstr>Frequency of posts</vt:lpstr>
      <vt:lpstr>Post content</vt:lpstr>
      <vt:lpstr>PowerPoint Presentation</vt:lpstr>
      <vt:lpstr>PowerPoint Presentation</vt:lpstr>
      <vt:lpstr>PowerPoint Presentation</vt:lpstr>
      <vt:lpstr> Top 5 Posts</vt:lpstr>
      <vt:lpstr>Consulate General of Russia </vt:lpstr>
      <vt:lpstr>PowerPoint Presentation</vt:lpstr>
      <vt:lpstr>visual images</vt:lpstr>
      <vt:lpstr>What kind of visual images do they use</vt:lpstr>
      <vt:lpstr>What kind of visual images do they use</vt:lpstr>
      <vt:lpstr>What kind of visual images do they use</vt:lpstr>
      <vt:lpstr>What kind of visual images do they use</vt:lpstr>
      <vt:lpstr>visual images</vt:lpstr>
      <vt:lpstr>What kind of visual images do they use</vt:lpstr>
      <vt:lpstr>What kind of visual images do they use</vt:lpstr>
      <vt:lpstr>What kind of visual images do they use</vt:lpstr>
      <vt:lpstr>Official symbols</vt:lpstr>
      <vt:lpstr>The most popular colors of pages</vt:lpstr>
      <vt:lpstr>PowerPoint Presentation</vt:lpstr>
      <vt:lpstr>Consulate General of Russia</vt:lpstr>
      <vt:lpstr>Do they pay attention to culture, education, sport?</vt:lpstr>
      <vt:lpstr>Consulate General of China </vt:lpstr>
      <vt:lpstr>Use of Languages in the Posts</vt:lpstr>
      <vt:lpstr>Public Engagement</vt:lpstr>
      <vt:lpstr>Public engagement</vt:lpstr>
      <vt:lpstr>Engaging public </vt:lpstr>
      <vt:lpstr>Critical on host country posts </vt:lpstr>
      <vt:lpstr>Rates </vt:lpstr>
      <vt:lpstr>Readers opinion and critical comments </vt:lpstr>
      <vt:lpstr>Readers opinion and critical comments </vt:lpstr>
      <vt:lpstr>Conclusion </vt:lpstr>
      <vt:lpstr>PowerPoint Presentation</vt:lpstr>
      <vt:lpstr>Conclusion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Alisher Faizullaev</dc:creator>
  <cp:lastModifiedBy>K</cp:lastModifiedBy>
  <cp:revision>134</cp:revision>
  <dcterms:created xsi:type="dcterms:W3CDTF">2007-09-04T05:53:46Z</dcterms:created>
  <dcterms:modified xsi:type="dcterms:W3CDTF">2015-03-30T12:29:08Z</dcterms:modified>
</cp:coreProperties>
</file>